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2" r:id="rId2"/>
    <p:sldId id="293" r:id="rId3"/>
    <p:sldId id="294" r:id="rId4"/>
    <p:sldId id="295" r:id="rId5"/>
    <p:sldId id="296" r:id="rId6"/>
    <p:sldId id="297" r:id="rId7"/>
    <p:sldId id="298" r:id="rId8"/>
    <p:sldId id="300" r:id="rId9"/>
    <p:sldId id="299" r:id="rId10"/>
    <p:sldId id="309" r:id="rId11"/>
    <p:sldId id="301" r:id="rId12"/>
    <p:sldId id="339" r:id="rId13"/>
    <p:sldId id="340" r:id="rId14"/>
    <p:sldId id="341" r:id="rId15"/>
    <p:sldId id="259" r:id="rId16"/>
    <p:sldId id="260" r:id="rId17"/>
    <p:sldId id="261" r:id="rId18"/>
    <p:sldId id="262" r:id="rId19"/>
    <p:sldId id="265" r:id="rId20"/>
    <p:sldId id="263" r:id="rId21"/>
    <p:sldId id="268" r:id="rId22"/>
    <p:sldId id="269" r:id="rId23"/>
    <p:sldId id="270" r:id="rId24"/>
    <p:sldId id="287" r:id="rId25"/>
    <p:sldId id="288" r:id="rId26"/>
    <p:sldId id="289" r:id="rId27"/>
    <p:sldId id="291" r:id="rId28"/>
    <p:sldId id="326" r:id="rId29"/>
    <p:sldId id="327" r:id="rId30"/>
    <p:sldId id="328" r:id="rId31"/>
    <p:sldId id="329" r:id="rId32"/>
    <p:sldId id="330" r:id="rId33"/>
    <p:sldId id="331" r:id="rId34"/>
    <p:sldId id="332" r:id="rId35"/>
    <p:sldId id="333" r:id="rId36"/>
    <p:sldId id="334" r:id="rId37"/>
    <p:sldId id="335" r:id="rId38"/>
    <p:sldId id="342" r:id="rId39"/>
    <p:sldId id="336" r:id="rId40"/>
    <p:sldId id="337" r:id="rId41"/>
    <p:sldId id="338" r:id="rId42"/>
    <p:sldId id="302" r:id="rId43"/>
    <p:sldId id="303" r:id="rId44"/>
    <p:sldId id="304" r:id="rId45"/>
    <p:sldId id="305" r:id="rId46"/>
    <p:sldId id="306" r:id="rId47"/>
    <p:sldId id="307" r:id="rId48"/>
    <p:sldId id="308" r:id="rId4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5307A-FBE4-4C45-A4F9-6652365FCA7C}" v="3" dt="2023-03-30T06:33:48.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4" d="100"/>
          <a:sy n="104" d="100"/>
        </p:scale>
        <p:origin x="12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Gigstad" userId="89f05415-e1ee-4935-b285-25df0e9f28cd" providerId="ADAL" clId="{AF95307A-FBE4-4C45-A4F9-6652365FCA7C}"/>
    <pc:docChg chg="undo custSel addSld modSld">
      <pc:chgData name="Berit Gigstad" userId="89f05415-e1ee-4935-b285-25df0e9f28cd" providerId="ADAL" clId="{AF95307A-FBE4-4C45-A4F9-6652365FCA7C}" dt="2023-03-30T06:40:40.538" v="124" actId="26606"/>
      <pc:docMkLst>
        <pc:docMk/>
      </pc:docMkLst>
      <pc:sldChg chg="addSp delSp modSp add mod setBg delDesignElem">
        <pc:chgData name="Berit Gigstad" userId="89f05415-e1ee-4935-b285-25df0e9f28cd" providerId="ADAL" clId="{AF95307A-FBE4-4C45-A4F9-6652365FCA7C}" dt="2023-03-30T06:38:09.748" v="115" actId="26606"/>
        <pc:sldMkLst>
          <pc:docMk/>
          <pc:sldMk cId="3662882365" sldId="288"/>
        </pc:sldMkLst>
        <pc:spChg chg="mod">
          <ac:chgData name="Berit Gigstad" userId="89f05415-e1ee-4935-b285-25df0e9f28cd" providerId="ADAL" clId="{AF95307A-FBE4-4C45-A4F9-6652365FCA7C}" dt="2023-03-30T06:38:09.748" v="115" actId="26606"/>
          <ac:spMkLst>
            <pc:docMk/>
            <pc:sldMk cId="3662882365" sldId="288"/>
            <ac:spMk id="2" creationId="{D97FFB42-95AC-4022-B156-B5003503EF75}"/>
          </ac:spMkLst>
        </pc:spChg>
        <pc:spChg chg="mod">
          <ac:chgData name="Berit Gigstad" userId="89f05415-e1ee-4935-b285-25df0e9f28cd" providerId="ADAL" clId="{AF95307A-FBE4-4C45-A4F9-6652365FCA7C}" dt="2023-03-30T06:38:09.748" v="115" actId="26606"/>
          <ac:spMkLst>
            <pc:docMk/>
            <pc:sldMk cId="3662882365" sldId="288"/>
            <ac:spMk id="3" creationId="{F029FD8B-1FFF-467A-B29B-D04038EDA417}"/>
          </ac:spMkLst>
        </pc:spChg>
        <pc:spChg chg="add">
          <ac:chgData name="Berit Gigstad" userId="89f05415-e1ee-4935-b285-25df0e9f28cd" providerId="ADAL" clId="{AF95307A-FBE4-4C45-A4F9-6652365FCA7C}" dt="2023-03-30T06:38:09.748" v="115" actId="26606"/>
          <ac:spMkLst>
            <pc:docMk/>
            <pc:sldMk cId="3662882365" sldId="288"/>
            <ac:spMk id="6" creationId="{100EDD19-6802-4EC3-95CE-CFFAB042CFD6}"/>
          </ac:spMkLst>
        </pc:spChg>
        <pc:spChg chg="add">
          <ac:chgData name="Berit Gigstad" userId="89f05415-e1ee-4935-b285-25df0e9f28cd" providerId="ADAL" clId="{AF95307A-FBE4-4C45-A4F9-6652365FCA7C}" dt="2023-03-30T06:38:09.748" v="115" actId="26606"/>
          <ac:spMkLst>
            <pc:docMk/>
            <pc:sldMk cId="3662882365" sldId="288"/>
            <ac:spMk id="7" creationId="{DB17E863-922E-4C26-BD64-E8FD41D28661}"/>
          </ac:spMkLst>
        </pc:spChg>
        <pc:spChg chg="del">
          <ac:chgData name="Berit Gigstad" userId="89f05415-e1ee-4935-b285-25df0e9f28cd" providerId="ADAL" clId="{AF95307A-FBE4-4C45-A4F9-6652365FCA7C}" dt="2023-03-30T06:33:48.214" v="114"/>
          <ac:spMkLst>
            <pc:docMk/>
            <pc:sldMk cId="3662882365" sldId="288"/>
            <ac:spMk id="9" creationId="{1BB867FF-FC45-48F7-8104-F89BE54909F1}"/>
          </ac:spMkLst>
        </pc:spChg>
        <pc:spChg chg="del">
          <ac:chgData name="Berit Gigstad" userId="89f05415-e1ee-4935-b285-25df0e9f28cd" providerId="ADAL" clId="{AF95307A-FBE4-4C45-A4F9-6652365FCA7C}" dt="2023-03-30T06:33:48.214" v="114"/>
          <ac:spMkLst>
            <pc:docMk/>
            <pc:sldMk cId="3662882365" sldId="288"/>
            <ac:spMk id="11" creationId="{8BB56887-D0D5-4F0C-9E19-7247EB83C8B7}"/>
          </ac:spMkLst>
        </pc:spChg>
        <pc:spChg chg="del">
          <ac:chgData name="Berit Gigstad" userId="89f05415-e1ee-4935-b285-25df0e9f28cd" providerId="ADAL" clId="{AF95307A-FBE4-4C45-A4F9-6652365FCA7C}" dt="2023-03-30T06:33:48.214" v="114"/>
          <ac:spMkLst>
            <pc:docMk/>
            <pc:sldMk cId="3662882365" sldId="288"/>
            <ac:spMk id="13" creationId="{081E4A58-353D-44AE-B2FC-2A74E2E400F7}"/>
          </ac:spMkLst>
        </pc:spChg>
      </pc:sldChg>
      <pc:sldChg chg="addSp delSp modSp add mod setBg delDesignElem">
        <pc:chgData name="Berit Gigstad" userId="89f05415-e1ee-4935-b285-25df0e9f28cd" providerId="ADAL" clId="{AF95307A-FBE4-4C45-A4F9-6652365FCA7C}" dt="2023-03-30T06:38:21.027" v="116" actId="26606"/>
        <pc:sldMkLst>
          <pc:docMk/>
          <pc:sldMk cId="967824408" sldId="289"/>
        </pc:sldMkLst>
        <pc:spChg chg="mod">
          <ac:chgData name="Berit Gigstad" userId="89f05415-e1ee-4935-b285-25df0e9f28cd" providerId="ADAL" clId="{AF95307A-FBE4-4C45-A4F9-6652365FCA7C}" dt="2023-03-30T06:38:21.027" v="116" actId="26606"/>
          <ac:spMkLst>
            <pc:docMk/>
            <pc:sldMk cId="967824408" sldId="289"/>
            <ac:spMk id="3" creationId="{32E2A923-E654-4561-847B-F7AC5EA1C530}"/>
          </ac:spMkLst>
        </pc:spChg>
        <pc:spChg chg="add">
          <ac:chgData name="Berit Gigstad" userId="89f05415-e1ee-4935-b285-25df0e9f28cd" providerId="ADAL" clId="{AF95307A-FBE4-4C45-A4F9-6652365FCA7C}" dt="2023-03-30T06:38:21.027" v="116" actId="26606"/>
          <ac:spMkLst>
            <pc:docMk/>
            <pc:sldMk cId="967824408" sldId="289"/>
            <ac:spMk id="6" creationId="{1BB867FF-FC45-48F7-8104-F89BE54909F1}"/>
          </ac:spMkLst>
        </pc:spChg>
        <pc:spChg chg="add">
          <ac:chgData name="Berit Gigstad" userId="89f05415-e1ee-4935-b285-25df0e9f28cd" providerId="ADAL" clId="{AF95307A-FBE4-4C45-A4F9-6652365FCA7C}" dt="2023-03-30T06:38:21.027" v="116" actId="26606"/>
          <ac:spMkLst>
            <pc:docMk/>
            <pc:sldMk cId="967824408" sldId="289"/>
            <ac:spMk id="7" creationId="{8BB56887-D0D5-4F0C-9E19-7247EB83C8B7}"/>
          </ac:spMkLst>
        </pc:spChg>
        <pc:spChg chg="add">
          <ac:chgData name="Berit Gigstad" userId="89f05415-e1ee-4935-b285-25df0e9f28cd" providerId="ADAL" clId="{AF95307A-FBE4-4C45-A4F9-6652365FCA7C}" dt="2023-03-30T06:38:21.027" v="116" actId="26606"/>
          <ac:spMkLst>
            <pc:docMk/>
            <pc:sldMk cId="967824408" sldId="289"/>
            <ac:spMk id="8" creationId="{081E4A58-353D-44AE-B2FC-2A74E2E400F7}"/>
          </ac:spMkLst>
        </pc:spChg>
        <pc:spChg chg="del">
          <ac:chgData name="Berit Gigstad" userId="89f05415-e1ee-4935-b285-25df0e9f28cd" providerId="ADAL" clId="{AF95307A-FBE4-4C45-A4F9-6652365FCA7C}" dt="2023-03-30T06:33:48.214" v="114"/>
          <ac:spMkLst>
            <pc:docMk/>
            <pc:sldMk cId="967824408" sldId="289"/>
            <ac:spMk id="9" creationId="{1BB867FF-FC45-48F7-8104-F89BE54909F1}"/>
          </ac:spMkLst>
        </pc:spChg>
        <pc:spChg chg="del">
          <ac:chgData name="Berit Gigstad" userId="89f05415-e1ee-4935-b285-25df0e9f28cd" providerId="ADAL" clId="{AF95307A-FBE4-4C45-A4F9-6652365FCA7C}" dt="2023-03-30T06:33:48.214" v="114"/>
          <ac:spMkLst>
            <pc:docMk/>
            <pc:sldMk cId="967824408" sldId="289"/>
            <ac:spMk id="11" creationId="{8BB56887-D0D5-4F0C-9E19-7247EB83C8B7}"/>
          </ac:spMkLst>
        </pc:spChg>
        <pc:spChg chg="del">
          <ac:chgData name="Berit Gigstad" userId="89f05415-e1ee-4935-b285-25df0e9f28cd" providerId="ADAL" clId="{AF95307A-FBE4-4C45-A4F9-6652365FCA7C}" dt="2023-03-30T06:33:48.214" v="114"/>
          <ac:spMkLst>
            <pc:docMk/>
            <pc:sldMk cId="967824408" sldId="289"/>
            <ac:spMk id="13" creationId="{081E4A58-353D-44AE-B2FC-2A74E2E400F7}"/>
          </ac:spMkLst>
        </pc:spChg>
      </pc:sldChg>
      <pc:sldChg chg="addSp delSp add mod setBg delDesignElem">
        <pc:chgData name="Berit Gigstad" userId="89f05415-e1ee-4935-b285-25df0e9f28cd" providerId="ADAL" clId="{AF95307A-FBE4-4C45-A4F9-6652365FCA7C}" dt="2023-03-30T06:38:34.005" v="117" actId="26606"/>
        <pc:sldMkLst>
          <pc:docMk/>
          <pc:sldMk cId="2421177958" sldId="291"/>
        </pc:sldMkLst>
        <pc:spChg chg="add">
          <ac:chgData name="Berit Gigstad" userId="89f05415-e1ee-4935-b285-25df0e9f28cd" providerId="ADAL" clId="{AF95307A-FBE4-4C45-A4F9-6652365FCA7C}" dt="2023-03-30T06:38:34.005" v="117" actId="26606"/>
          <ac:spMkLst>
            <pc:docMk/>
            <pc:sldMk cId="2421177958" sldId="291"/>
            <ac:spMk id="6" creationId="{1BB867FF-FC45-48F7-8104-F89BE54909F1}"/>
          </ac:spMkLst>
        </pc:spChg>
        <pc:spChg chg="add">
          <ac:chgData name="Berit Gigstad" userId="89f05415-e1ee-4935-b285-25df0e9f28cd" providerId="ADAL" clId="{AF95307A-FBE4-4C45-A4F9-6652365FCA7C}" dt="2023-03-30T06:38:34.005" v="117" actId="26606"/>
          <ac:spMkLst>
            <pc:docMk/>
            <pc:sldMk cId="2421177958" sldId="291"/>
            <ac:spMk id="7" creationId="{8BB56887-D0D5-4F0C-9E19-7247EB83C8B7}"/>
          </ac:spMkLst>
        </pc:spChg>
        <pc:spChg chg="add">
          <ac:chgData name="Berit Gigstad" userId="89f05415-e1ee-4935-b285-25df0e9f28cd" providerId="ADAL" clId="{AF95307A-FBE4-4C45-A4F9-6652365FCA7C}" dt="2023-03-30T06:38:34.005" v="117" actId="26606"/>
          <ac:spMkLst>
            <pc:docMk/>
            <pc:sldMk cId="2421177958" sldId="291"/>
            <ac:spMk id="8" creationId="{081E4A58-353D-44AE-B2FC-2A74E2E400F7}"/>
          </ac:spMkLst>
        </pc:spChg>
        <pc:spChg chg="del">
          <ac:chgData name="Berit Gigstad" userId="89f05415-e1ee-4935-b285-25df0e9f28cd" providerId="ADAL" clId="{AF95307A-FBE4-4C45-A4F9-6652365FCA7C}" dt="2023-03-30T06:33:48.214" v="114"/>
          <ac:spMkLst>
            <pc:docMk/>
            <pc:sldMk cId="2421177958" sldId="291"/>
            <ac:spMk id="9" creationId="{1BB867FF-FC45-48F7-8104-F89BE54909F1}"/>
          </ac:spMkLst>
        </pc:spChg>
        <pc:spChg chg="del">
          <ac:chgData name="Berit Gigstad" userId="89f05415-e1ee-4935-b285-25df0e9f28cd" providerId="ADAL" clId="{AF95307A-FBE4-4C45-A4F9-6652365FCA7C}" dt="2023-03-30T06:33:48.214" v="114"/>
          <ac:spMkLst>
            <pc:docMk/>
            <pc:sldMk cId="2421177958" sldId="291"/>
            <ac:spMk id="11" creationId="{8BB56887-D0D5-4F0C-9E19-7247EB83C8B7}"/>
          </ac:spMkLst>
        </pc:spChg>
        <pc:spChg chg="del">
          <ac:chgData name="Berit Gigstad" userId="89f05415-e1ee-4935-b285-25df0e9f28cd" providerId="ADAL" clId="{AF95307A-FBE4-4C45-A4F9-6652365FCA7C}" dt="2023-03-30T06:33:48.214" v="114"/>
          <ac:spMkLst>
            <pc:docMk/>
            <pc:sldMk cId="2421177958" sldId="291"/>
            <ac:spMk id="13" creationId="{081E4A58-353D-44AE-B2FC-2A74E2E400F7}"/>
          </ac:spMkLst>
        </pc:spChg>
      </pc:sldChg>
      <pc:sldChg chg="modSp mod">
        <pc:chgData name="Berit Gigstad" userId="89f05415-e1ee-4935-b285-25df0e9f28cd" providerId="ADAL" clId="{AF95307A-FBE4-4C45-A4F9-6652365FCA7C}" dt="2023-03-29T12:00:58.799" v="8" actId="20577"/>
        <pc:sldMkLst>
          <pc:docMk/>
          <pc:sldMk cId="2776411863" sldId="301"/>
        </pc:sldMkLst>
        <pc:spChg chg="mod">
          <ac:chgData name="Berit Gigstad" userId="89f05415-e1ee-4935-b285-25df0e9f28cd" providerId="ADAL" clId="{AF95307A-FBE4-4C45-A4F9-6652365FCA7C}" dt="2023-03-29T12:00:58.799" v="8" actId="20577"/>
          <ac:spMkLst>
            <pc:docMk/>
            <pc:sldMk cId="2776411863" sldId="301"/>
            <ac:spMk id="2" creationId="{00000000-0000-0000-0000-000000000000}"/>
          </ac:spMkLst>
        </pc:spChg>
      </pc:sldChg>
      <pc:sldChg chg="modSp mod">
        <pc:chgData name="Berit Gigstad" userId="89f05415-e1ee-4935-b285-25df0e9f28cd" providerId="ADAL" clId="{AF95307A-FBE4-4C45-A4F9-6652365FCA7C}" dt="2023-03-29T12:08:36.593" v="83" actId="20577"/>
        <pc:sldMkLst>
          <pc:docMk/>
          <pc:sldMk cId="1694324831" sldId="328"/>
        </pc:sldMkLst>
        <pc:spChg chg="mod">
          <ac:chgData name="Berit Gigstad" userId="89f05415-e1ee-4935-b285-25df0e9f28cd" providerId="ADAL" clId="{AF95307A-FBE4-4C45-A4F9-6652365FCA7C}" dt="2023-03-29T12:03:44.073" v="58" actId="20577"/>
          <ac:spMkLst>
            <pc:docMk/>
            <pc:sldMk cId="1694324831" sldId="328"/>
            <ac:spMk id="2" creationId="{C18E332B-5691-4E7F-A139-F2E65704DBB1}"/>
          </ac:spMkLst>
        </pc:spChg>
        <pc:spChg chg="mod">
          <ac:chgData name="Berit Gigstad" userId="89f05415-e1ee-4935-b285-25df0e9f28cd" providerId="ADAL" clId="{AF95307A-FBE4-4C45-A4F9-6652365FCA7C}" dt="2023-03-29T12:08:36.593" v="83" actId="20577"/>
          <ac:spMkLst>
            <pc:docMk/>
            <pc:sldMk cId="1694324831" sldId="328"/>
            <ac:spMk id="3" creationId="{23E8C04E-1221-4AA2-9365-1A41A554A14C}"/>
          </ac:spMkLst>
        </pc:spChg>
      </pc:sldChg>
      <pc:sldChg chg="modSp mod">
        <pc:chgData name="Berit Gigstad" userId="89f05415-e1ee-4935-b285-25df0e9f28cd" providerId="ADAL" clId="{AF95307A-FBE4-4C45-A4F9-6652365FCA7C}" dt="2023-03-29T12:18:19.509" v="110" actId="20577"/>
        <pc:sldMkLst>
          <pc:docMk/>
          <pc:sldMk cId="4103287218" sldId="329"/>
        </pc:sldMkLst>
        <pc:spChg chg="mod">
          <ac:chgData name="Berit Gigstad" userId="89f05415-e1ee-4935-b285-25df0e9f28cd" providerId="ADAL" clId="{AF95307A-FBE4-4C45-A4F9-6652365FCA7C}" dt="2023-03-29T12:18:19.509" v="110" actId="20577"/>
          <ac:spMkLst>
            <pc:docMk/>
            <pc:sldMk cId="4103287218" sldId="329"/>
            <ac:spMk id="3" creationId="{184C01E0-60AC-4ADA-9F3A-B88F18826D4F}"/>
          </ac:spMkLst>
        </pc:spChg>
      </pc:sldChg>
      <pc:sldChg chg="addSp delSp modSp mod setBg">
        <pc:chgData name="Berit Gigstad" userId="89f05415-e1ee-4935-b285-25df0e9f28cd" providerId="ADAL" clId="{AF95307A-FBE4-4C45-A4F9-6652365FCA7C}" dt="2023-03-30T06:40:40.538" v="124" actId="26606"/>
        <pc:sldMkLst>
          <pc:docMk/>
          <pc:sldMk cId="2185766771" sldId="330"/>
        </pc:sldMkLst>
        <pc:spChg chg="mod">
          <ac:chgData name="Berit Gigstad" userId="89f05415-e1ee-4935-b285-25df0e9f28cd" providerId="ADAL" clId="{AF95307A-FBE4-4C45-A4F9-6652365FCA7C}" dt="2023-03-30T06:40:40.538" v="124" actId="26606"/>
          <ac:spMkLst>
            <pc:docMk/>
            <pc:sldMk cId="2185766771" sldId="330"/>
            <ac:spMk id="2" creationId="{AF4ECBBE-9FA7-497B-9FDE-EA5E9222E8B2}"/>
          </ac:spMkLst>
        </pc:spChg>
        <pc:spChg chg="mod">
          <ac:chgData name="Berit Gigstad" userId="89f05415-e1ee-4935-b285-25df0e9f28cd" providerId="ADAL" clId="{AF95307A-FBE4-4C45-A4F9-6652365FCA7C}" dt="2023-03-30T06:40:40.538" v="124" actId="26606"/>
          <ac:spMkLst>
            <pc:docMk/>
            <pc:sldMk cId="2185766771" sldId="330"/>
            <ac:spMk id="3" creationId="{AC68D3F4-90EB-4FC7-8AB5-D89938D10AE5}"/>
          </ac:spMkLst>
        </pc:spChg>
        <pc:spChg chg="mod">
          <ac:chgData name="Berit Gigstad" userId="89f05415-e1ee-4935-b285-25df0e9f28cd" providerId="ADAL" clId="{AF95307A-FBE4-4C45-A4F9-6652365FCA7C}" dt="2023-03-30T06:40:40.538" v="124" actId="26606"/>
          <ac:spMkLst>
            <pc:docMk/>
            <pc:sldMk cId="2185766771" sldId="330"/>
            <ac:spMk id="4" creationId="{33ECD135-50A7-469B-AAB4-11F04B2B1099}"/>
          </ac:spMkLst>
        </pc:spChg>
        <pc:spChg chg="add del">
          <ac:chgData name="Berit Gigstad" userId="89f05415-e1ee-4935-b285-25df0e9f28cd" providerId="ADAL" clId="{AF95307A-FBE4-4C45-A4F9-6652365FCA7C}" dt="2023-03-30T06:40:40.514" v="123" actId="26606"/>
          <ac:spMkLst>
            <pc:docMk/>
            <pc:sldMk cId="2185766771" sldId="330"/>
            <ac:spMk id="1031" creationId="{9A724DBA-D2D9-471E-8ED7-2015DDD950DF}"/>
          </ac:spMkLst>
        </pc:spChg>
        <pc:spChg chg="add del">
          <ac:chgData name="Berit Gigstad" userId="89f05415-e1ee-4935-b285-25df0e9f28cd" providerId="ADAL" clId="{AF95307A-FBE4-4C45-A4F9-6652365FCA7C}" dt="2023-03-30T06:40:40.514" v="123" actId="26606"/>
          <ac:spMkLst>
            <pc:docMk/>
            <pc:sldMk cId="2185766771" sldId="330"/>
            <ac:spMk id="1033" creationId="{08980754-6F4B-43C9-B9BE-127B6BED6586}"/>
          </ac:spMkLst>
        </pc:spChg>
        <pc:spChg chg="add del">
          <ac:chgData name="Berit Gigstad" userId="89f05415-e1ee-4935-b285-25df0e9f28cd" providerId="ADAL" clId="{AF95307A-FBE4-4C45-A4F9-6652365FCA7C}" dt="2023-03-30T06:40:40.514" v="123" actId="26606"/>
          <ac:spMkLst>
            <pc:docMk/>
            <pc:sldMk cId="2185766771" sldId="330"/>
            <ac:spMk id="1035" creationId="{2C1BBA94-3F40-40AA-8BB9-E69E25E537C1}"/>
          </ac:spMkLst>
        </pc:spChg>
        <pc:spChg chg="add del">
          <ac:chgData name="Berit Gigstad" userId="89f05415-e1ee-4935-b285-25df0e9f28cd" providerId="ADAL" clId="{AF95307A-FBE4-4C45-A4F9-6652365FCA7C}" dt="2023-03-30T06:40:40.514" v="123" actId="26606"/>
          <ac:spMkLst>
            <pc:docMk/>
            <pc:sldMk cId="2185766771" sldId="330"/>
            <ac:spMk id="1037" creationId="{169CC832-2974-4E8D-90ED-3E2941BA7336}"/>
          </ac:spMkLst>
        </pc:spChg>
        <pc:spChg chg="add del">
          <ac:chgData name="Berit Gigstad" userId="89f05415-e1ee-4935-b285-25df0e9f28cd" providerId="ADAL" clId="{AF95307A-FBE4-4C45-A4F9-6652365FCA7C}" dt="2023-03-30T06:40:40.514" v="123" actId="26606"/>
          <ac:spMkLst>
            <pc:docMk/>
            <pc:sldMk cId="2185766771" sldId="330"/>
            <ac:spMk id="1039" creationId="{55222F96-971A-4F90-B841-6BAB416C7AC1}"/>
          </ac:spMkLst>
        </pc:spChg>
        <pc:spChg chg="add">
          <ac:chgData name="Berit Gigstad" userId="89f05415-e1ee-4935-b285-25df0e9f28cd" providerId="ADAL" clId="{AF95307A-FBE4-4C45-A4F9-6652365FCA7C}" dt="2023-03-30T06:40:40.538" v="124" actId="26606"/>
          <ac:spMkLst>
            <pc:docMk/>
            <pc:sldMk cId="2185766771" sldId="330"/>
            <ac:spMk id="1041" creationId="{B91ECDA9-56DC-4270-8F33-01C5637B8CEB}"/>
          </ac:spMkLst>
        </pc:spChg>
        <pc:spChg chg="add">
          <ac:chgData name="Berit Gigstad" userId="89f05415-e1ee-4935-b285-25df0e9f28cd" providerId="ADAL" clId="{AF95307A-FBE4-4C45-A4F9-6652365FCA7C}" dt="2023-03-30T06:40:40.538" v="124" actId="26606"/>
          <ac:spMkLst>
            <pc:docMk/>
            <pc:sldMk cId="2185766771" sldId="330"/>
            <ac:spMk id="1042" creationId="{1CD81A2A-6ED4-4EF4-A14C-912D31E14800}"/>
          </ac:spMkLst>
        </pc:spChg>
        <pc:spChg chg="add">
          <ac:chgData name="Berit Gigstad" userId="89f05415-e1ee-4935-b285-25df0e9f28cd" providerId="ADAL" clId="{AF95307A-FBE4-4C45-A4F9-6652365FCA7C}" dt="2023-03-30T06:40:40.538" v="124" actId="26606"/>
          <ac:spMkLst>
            <pc:docMk/>
            <pc:sldMk cId="2185766771" sldId="330"/>
            <ac:spMk id="1043" creationId="{75F47824-961D-465D-84F9-EAE11BC6173B}"/>
          </ac:spMkLst>
        </pc:spChg>
        <pc:spChg chg="add">
          <ac:chgData name="Berit Gigstad" userId="89f05415-e1ee-4935-b285-25df0e9f28cd" providerId="ADAL" clId="{AF95307A-FBE4-4C45-A4F9-6652365FCA7C}" dt="2023-03-30T06:40:40.538" v="124" actId="26606"/>
          <ac:spMkLst>
            <pc:docMk/>
            <pc:sldMk cId="2185766771" sldId="330"/>
            <ac:spMk id="1044" creationId="{1661932C-CA15-4E17-B115-FAE7CBEE4789}"/>
          </ac:spMkLst>
        </pc:spChg>
        <pc:spChg chg="add">
          <ac:chgData name="Berit Gigstad" userId="89f05415-e1ee-4935-b285-25df0e9f28cd" providerId="ADAL" clId="{AF95307A-FBE4-4C45-A4F9-6652365FCA7C}" dt="2023-03-30T06:40:40.538" v="124" actId="26606"/>
          <ac:spMkLst>
            <pc:docMk/>
            <pc:sldMk cId="2185766771" sldId="330"/>
            <ac:spMk id="1045" creationId="{FEC9DA3E-C1D7-472D-B7C0-F71AE41FBA23}"/>
          </ac:spMkLst>
        </pc:spChg>
        <pc:spChg chg="add">
          <ac:chgData name="Berit Gigstad" userId="89f05415-e1ee-4935-b285-25df0e9f28cd" providerId="ADAL" clId="{AF95307A-FBE4-4C45-A4F9-6652365FCA7C}" dt="2023-03-30T06:40:40.538" v="124" actId="26606"/>
          <ac:spMkLst>
            <pc:docMk/>
            <pc:sldMk cId="2185766771" sldId="330"/>
            <ac:spMk id="1046" creationId="{8590ADD5-9383-4D3D-9047-3DA2593CCB5D}"/>
          </ac:spMkLst>
        </pc:spChg>
        <pc:spChg chg="add">
          <ac:chgData name="Berit Gigstad" userId="89f05415-e1ee-4935-b285-25df0e9f28cd" providerId="ADAL" clId="{AF95307A-FBE4-4C45-A4F9-6652365FCA7C}" dt="2023-03-30T06:40:40.538" v="124" actId="26606"/>
          <ac:spMkLst>
            <pc:docMk/>
            <pc:sldMk cId="2185766771" sldId="330"/>
            <ac:spMk id="1047" creationId="{DABE3E45-88CF-45D8-8D40-C773324D93F6}"/>
          </ac:spMkLst>
        </pc:spChg>
        <pc:picChg chg="mod ord">
          <ac:chgData name="Berit Gigstad" userId="89f05415-e1ee-4935-b285-25df0e9f28cd" providerId="ADAL" clId="{AF95307A-FBE4-4C45-A4F9-6652365FCA7C}" dt="2023-03-30T06:40:40.538" v="124" actId="26606"/>
          <ac:picMkLst>
            <pc:docMk/>
            <pc:sldMk cId="2185766771" sldId="330"/>
            <ac:picMk id="1026" creationId="{B8DDF2E0-9AC9-4C39-8472-59E92C3C6A0F}"/>
          </ac:picMkLst>
        </pc:picChg>
        <pc:cxnChg chg="add">
          <ac:chgData name="Berit Gigstad" userId="89f05415-e1ee-4935-b285-25df0e9f28cd" providerId="ADAL" clId="{AF95307A-FBE4-4C45-A4F9-6652365FCA7C}" dt="2023-03-30T06:40:40.538" v="124" actId="26606"/>
          <ac:cxnSpMkLst>
            <pc:docMk/>
            <pc:sldMk cId="2185766771" sldId="330"/>
            <ac:cxnSpMk id="1048" creationId="{49CD1692-827B-4C8D-B4A1-134FD04CF45C}"/>
          </ac:cxnSpMkLst>
        </pc:cxnChg>
      </pc:sldChg>
      <pc:sldChg chg="addSp modSp mod setBg">
        <pc:chgData name="Berit Gigstad" userId="89f05415-e1ee-4935-b285-25df0e9f28cd" providerId="ADAL" clId="{AF95307A-FBE4-4C45-A4F9-6652365FCA7C}" dt="2023-03-30T06:40:17.162" v="121" actId="26606"/>
        <pc:sldMkLst>
          <pc:docMk/>
          <pc:sldMk cId="3921661429" sldId="331"/>
        </pc:sldMkLst>
        <pc:spChg chg="mod">
          <ac:chgData name="Berit Gigstad" userId="89f05415-e1ee-4935-b285-25df0e9f28cd" providerId="ADAL" clId="{AF95307A-FBE4-4C45-A4F9-6652365FCA7C}" dt="2023-03-30T06:40:17.162" v="121" actId="26606"/>
          <ac:spMkLst>
            <pc:docMk/>
            <pc:sldMk cId="3921661429" sldId="331"/>
            <ac:spMk id="4" creationId="{48CD65BB-1FA1-43B0-BE3C-5B626E7612FF}"/>
          </ac:spMkLst>
        </pc:spChg>
        <pc:spChg chg="add">
          <ac:chgData name="Berit Gigstad" userId="89f05415-e1ee-4935-b285-25df0e9f28cd" providerId="ADAL" clId="{AF95307A-FBE4-4C45-A4F9-6652365FCA7C}" dt="2023-03-30T06:40:17.162" v="121" actId="26606"/>
          <ac:spMkLst>
            <pc:docMk/>
            <pc:sldMk cId="3921661429" sldId="331"/>
            <ac:spMk id="2055" creationId="{1CD81A2A-6ED4-4EF4-A14C-912D31E14800}"/>
          </ac:spMkLst>
        </pc:spChg>
        <pc:spChg chg="add">
          <ac:chgData name="Berit Gigstad" userId="89f05415-e1ee-4935-b285-25df0e9f28cd" providerId="ADAL" clId="{AF95307A-FBE4-4C45-A4F9-6652365FCA7C}" dt="2023-03-30T06:40:17.162" v="121" actId="26606"/>
          <ac:spMkLst>
            <pc:docMk/>
            <pc:sldMk cId="3921661429" sldId="331"/>
            <ac:spMk id="2057" creationId="{1661932C-CA15-4E17-B115-FAE7CBEE4789}"/>
          </ac:spMkLst>
        </pc:spChg>
        <pc:spChg chg="add">
          <ac:chgData name="Berit Gigstad" userId="89f05415-e1ee-4935-b285-25df0e9f28cd" providerId="ADAL" clId="{AF95307A-FBE4-4C45-A4F9-6652365FCA7C}" dt="2023-03-30T06:40:17.162" v="121" actId="26606"/>
          <ac:spMkLst>
            <pc:docMk/>
            <pc:sldMk cId="3921661429" sldId="331"/>
            <ac:spMk id="2059" creationId="{8590ADD5-9383-4D3D-9047-3DA2593CCB5D}"/>
          </ac:spMkLst>
        </pc:spChg>
        <pc:spChg chg="add">
          <ac:chgData name="Berit Gigstad" userId="89f05415-e1ee-4935-b285-25df0e9f28cd" providerId="ADAL" clId="{AF95307A-FBE4-4C45-A4F9-6652365FCA7C}" dt="2023-03-30T06:40:17.162" v="121" actId="26606"/>
          <ac:spMkLst>
            <pc:docMk/>
            <pc:sldMk cId="3921661429" sldId="331"/>
            <ac:spMk id="2061" creationId="{DABE3E45-88CF-45D8-8D40-C773324D93F6}"/>
          </ac:spMkLst>
        </pc:spChg>
        <pc:spChg chg="add">
          <ac:chgData name="Berit Gigstad" userId="89f05415-e1ee-4935-b285-25df0e9f28cd" providerId="ADAL" clId="{AF95307A-FBE4-4C45-A4F9-6652365FCA7C}" dt="2023-03-30T06:40:17.162" v="121" actId="26606"/>
          <ac:spMkLst>
            <pc:docMk/>
            <pc:sldMk cId="3921661429" sldId="331"/>
            <ac:spMk id="2065" creationId="{B91ECDA9-56DC-4270-8F33-01C5637B8CEB}"/>
          </ac:spMkLst>
        </pc:spChg>
        <pc:spChg chg="add">
          <ac:chgData name="Berit Gigstad" userId="89f05415-e1ee-4935-b285-25df0e9f28cd" providerId="ADAL" clId="{AF95307A-FBE4-4C45-A4F9-6652365FCA7C}" dt="2023-03-30T06:40:17.162" v="121" actId="26606"/>
          <ac:spMkLst>
            <pc:docMk/>
            <pc:sldMk cId="3921661429" sldId="331"/>
            <ac:spMk id="2067" creationId="{75F47824-961D-465D-84F9-EAE11BC6173B}"/>
          </ac:spMkLst>
        </pc:spChg>
        <pc:spChg chg="add">
          <ac:chgData name="Berit Gigstad" userId="89f05415-e1ee-4935-b285-25df0e9f28cd" providerId="ADAL" clId="{AF95307A-FBE4-4C45-A4F9-6652365FCA7C}" dt="2023-03-30T06:40:17.162" v="121" actId="26606"/>
          <ac:spMkLst>
            <pc:docMk/>
            <pc:sldMk cId="3921661429" sldId="331"/>
            <ac:spMk id="2069" creationId="{FEC9DA3E-C1D7-472D-B7C0-F71AE41FBA23}"/>
          </ac:spMkLst>
        </pc:spChg>
        <pc:cxnChg chg="add">
          <ac:chgData name="Berit Gigstad" userId="89f05415-e1ee-4935-b285-25df0e9f28cd" providerId="ADAL" clId="{AF95307A-FBE4-4C45-A4F9-6652365FCA7C}" dt="2023-03-30T06:40:17.162" v="121" actId="26606"/>
          <ac:cxnSpMkLst>
            <pc:docMk/>
            <pc:sldMk cId="3921661429" sldId="331"/>
            <ac:cxnSpMk id="2063" creationId="{49CD1692-827B-4C8D-B4A1-134FD04CF45C}"/>
          </ac:cxnSpMkLst>
        </pc:cxnChg>
      </pc:sldChg>
      <pc:sldChg chg="addSp modSp mod setBg">
        <pc:chgData name="Berit Gigstad" userId="89f05415-e1ee-4935-b285-25df0e9f28cd" providerId="ADAL" clId="{AF95307A-FBE4-4C45-A4F9-6652365FCA7C}" dt="2023-03-30T06:40:03.490" v="120" actId="26606"/>
        <pc:sldMkLst>
          <pc:docMk/>
          <pc:sldMk cId="696236142" sldId="332"/>
        </pc:sldMkLst>
        <pc:spChg chg="mod">
          <ac:chgData name="Berit Gigstad" userId="89f05415-e1ee-4935-b285-25df0e9f28cd" providerId="ADAL" clId="{AF95307A-FBE4-4C45-A4F9-6652365FCA7C}" dt="2023-03-30T06:40:03.490" v="120" actId="26606"/>
          <ac:spMkLst>
            <pc:docMk/>
            <pc:sldMk cId="696236142" sldId="332"/>
            <ac:spMk id="2" creationId="{63056A43-4DCF-46D6-8689-158BA2592A84}"/>
          </ac:spMkLst>
        </pc:spChg>
        <pc:spChg chg="mod">
          <ac:chgData name="Berit Gigstad" userId="89f05415-e1ee-4935-b285-25df0e9f28cd" providerId="ADAL" clId="{AF95307A-FBE4-4C45-A4F9-6652365FCA7C}" dt="2023-03-30T06:40:03.490" v="120" actId="26606"/>
          <ac:spMkLst>
            <pc:docMk/>
            <pc:sldMk cId="696236142" sldId="332"/>
            <ac:spMk id="3" creationId="{15021EA8-17DE-42BE-BEF9-6F9116E0800B}"/>
          </ac:spMkLst>
        </pc:spChg>
        <pc:spChg chg="mod">
          <ac:chgData name="Berit Gigstad" userId="89f05415-e1ee-4935-b285-25df0e9f28cd" providerId="ADAL" clId="{AF95307A-FBE4-4C45-A4F9-6652365FCA7C}" dt="2023-03-30T06:40:03.490" v="120" actId="26606"/>
          <ac:spMkLst>
            <pc:docMk/>
            <pc:sldMk cId="696236142" sldId="332"/>
            <ac:spMk id="4" creationId="{B86B03D5-44F9-4C3B-9CC4-72CA0364B4A1}"/>
          </ac:spMkLst>
        </pc:spChg>
        <pc:spChg chg="add">
          <ac:chgData name="Berit Gigstad" userId="89f05415-e1ee-4935-b285-25df0e9f28cd" providerId="ADAL" clId="{AF95307A-FBE4-4C45-A4F9-6652365FCA7C}" dt="2023-03-30T06:40:03.490" v="120" actId="26606"/>
          <ac:spMkLst>
            <pc:docMk/>
            <pc:sldMk cId="696236142" sldId="332"/>
            <ac:spMk id="3081" creationId="{B6FACB3C-9069-4791-BC5C-0DB7CD19B853}"/>
          </ac:spMkLst>
        </pc:spChg>
        <pc:spChg chg="add">
          <ac:chgData name="Berit Gigstad" userId="89f05415-e1ee-4935-b285-25df0e9f28cd" providerId="ADAL" clId="{AF95307A-FBE4-4C45-A4F9-6652365FCA7C}" dt="2023-03-30T06:40:03.490" v="120" actId="26606"/>
          <ac:spMkLst>
            <pc:docMk/>
            <pc:sldMk cId="696236142" sldId="332"/>
            <ac:spMk id="3083" creationId="{71F2038E-D777-4B76-81DD-DD13EE91B9DD}"/>
          </ac:spMkLst>
        </pc:spChg>
        <pc:grpChg chg="add">
          <ac:chgData name="Berit Gigstad" userId="89f05415-e1ee-4935-b285-25df0e9f28cd" providerId="ADAL" clId="{AF95307A-FBE4-4C45-A4F9-6652365FCA7C}" dt="2023-03-30T06:40:03.490" v="120" actId="26606"/>
          <ac:grpSpMkLst>
            <pc:docMk/>
            <pc:sldMk cId="696236142" sldId="332"/>
            <ac:grpSpMk id="3085" creationId="{DD354807-230F-4402-B1B9-F733A8F1F190}"/>
          </ac:grpSpMkLst>
        </pc:grpChg>
        <pc:picChg chg="mod ord">
          <ac:chgData name="Berit Gigstad" userId="89f05415-e1ee-4935-b285-25df0e9f28cd" providerId="ADAL" clId="{AF95307A-FBE4-4C45-A4F9-6652365FCA7C}" dt="2023-03-30T06:40:03.490" v="120" actId="26606"/>
          <ac:picMkLst>
            <pc:docMk/>
            <pc:sldMk cId="696236142" sldId="332"/>
            <ac:picMk id="3076" creationId="{27BF9DE8-CB94-4DB4-9A19-6313218302EE}"/>
          </ac:picMkLst>
        </pc:picChg>
      </pc:sldChg>
      <pc:sldChg chg="modSp mod">
        <pc:chgData name="Berit Gigstad" userId="89f05415-e1ee-4935-b285-25df0e9f28cd" providerId="ADAL" clId="{AF95307A-FBE4-4C45-A4F9-6652365FCA7C}" dt="2023-03-29T12:10:18.800" v="94" actId="20577"/>
        <pc:sldMkLst>
          <pc:docMk/>
          <pc:sldMk cId="1543001029" sldId="333"/>
        </pc:sldMkLst>
        <pc:spChg chg="mod">
          <ac:chgData name="Berit Gigstad" userId="89f05415-e1ee-4935-b285-25df0e9f28cd" providerId="ADAL" clId="{AF95307A-FBE4-4C45-A4F9-6652365FCA7C}" dt="2023-03-29T12:10:18.800" v="94" actId="20577"/>
          <ac:spMkLst>
            <pc:docMk/>
            <pc:sldMk cId="1543001029" sldId="333"/>
            <ac:spMk id="3" creationId="{FB9531B1-1207-4CE3-ACCE-58CF48652869}"/>
          </ac:spMkLst>
        </pc:spChg>
      </pc:sldChg>
      <pc:sldChg chg="addSp modSp mod setBg">
        <pc:chgData name="Berit Gigstad" userId="89f05415-e1ee-4935-b285-25df0e9f28cd" providerId="ADAL" clId="{AF95307A-FBE4-4C45-A4F9-6652365FCA7C}" dt="2023-03-30T06:39:26.014" v="118" actId="26606"/>
        <pc:sldMkLst>
          <pc:docMk/>
          <pc:sldMk cId="625695322" sldId="335"/>
        </pc:sldMkLst>
        <pc:spChg chg="mod">
          <ac:chgData name="Berit Gigstad" userId="89f05415-e1ee-4935-b285-25df0e9f28cd" providerId="ADAL" clId="{AF95307A-FBE4-4C45-A4F9-6652365FCA7C}" dt="2023-03-30T06:39:26.014" v="118" actId="26606"/>
          <ac:spMkLst>
            <pc:docMk/>
            <pc:sldMk cId="625695322" sldId="335"/>
            <ac:spMk id="2" creationId="{2A4F5FDC-C8C9-49A5-BD4C-AC63F1872686}"/>
          </ac:spMkLst>
        </pc:spChg>
        <pc:spChg chg="mod">
          <ac:chgData name="Berit Gigstad" userId="89f05415-e1ee-4935-b285-25df0e9f28cd" providerId="ADAL" clId="{AF95307A-FBE4-4C45-A4F9-6652365FCA7C}" dt="2023-03-30T06:39:26.014" v="118" actId="26606"/>
          <ac:spMkLst>
            <pc:docMk/>
            <pc:sldMk cId="625695322" sldId="335"/>
            <ac:spMk id="3" creationId="{0A245B90-E534-439A-AEAB-8E2471D182DF}"/>
          </ac:spMkLst>
        </pc:spChg>
        <pc:spChg chg="mod">
          <ac:chgData name="Berit Gigstad" userId="89f05415-e1ee-4935-b285-25df0e9f28cd" providerId="ADAL" clId="{AF95307A-FBE4-4C45-A4F9-6652365FCA7C}" dt="2023-03-30T06:39:26.014" v="118" actId="26606"/>
          <ac:spMkLst>
            <pc:docMk/>
            <pc:sldMk cId="625695322" sldId="335"/>
            <ac:spMk id="4" creationId="{4AD7C050-1C52-41EE-8427-2F5E2CC2974A}"/>
          </ac:spMkLst>
        </pc:spChg>
        <pc:spChg chg="add">
          <ac:chgData name="Berit Gigstad" userId="89f05415-e1ee-4935-b285-25df0e9f28cd" providerId="ADAL" clId="{AF95307A-FBE4-4C45-A4F9-6652365FCA7C}" dt="2023-03-30T06:39:26.014" v="118" actId="26606"/>
          <ac:spMkLst>
            <pc:docMk/>
            <pc:sldMk cId="625695322" sldId="335"/>
            <ac:spMk id="5127" creationId="{45D37F4E-DDB4-456B-97E0-9937730A039F}"/>
          </ac:spMkLst>
        </pc:spChg>
        <pc:spChg chg="add">
          <ac:chgData name="Berit Gigstad" userId="89f05415-e1ee-4935-b285-25df0e9f28cd" providerId="ADAL" clId="{AF95307A-FBE4-4C45-A4F9-6652365FCA7C}" dt="2023-03-30T06:39:26.014" v="118" actId="26606"/>
          <ac:spMkLst>
            <pc:docMk/>
            <pc:sldMk cId="625695322" sldId="335"/>
            <ac:spMk id="5129" creationId="{B2DD41CD-8F47-4F56-AD12-4E2FF7696987}"/>
          </ac:spMkLst>
        </pc:spChg>
        <pc:picChg chg="mod">
          <ac:chgData name="Berit Gigstad" userId="89f05415-e1ee-4935-b285-25df0e9f28cd" providerId="ADAL" clId="{AF95307A-FBE4-4C45-A4F9-6652365FCA7C}" dt="2023-03-30T06:39:26.014" v="118" actId="26606"/>
          <ac:picMkLst>
            <pc:docMk/>
            <pc:sldMk cId="625695322" sldId="335"/>
            <ac:picMk id="5122" creationId="{0220B1B6-0D63-4871-B699-0612DBD1CF2C}"/>
          </ac:picMkLst>
        </pc:picChg>
      </pc:sldChg>
      <pc:sldChg chg="addSp delSp modSp mod">
        <pc:chgData name="Berit Gigstad" userId="89f05415-e1ee-4935-b285-25df0e9f28cd" providerId="ADAL" clId="{AF95307A-FBE4-4C45-A4F9-6652365FCA7C}" dt="2023-03-30T06:39:40.215" v="119" actId="26606"/>
        <pc:sldMkLst>
          <pc:docMk/>
          <pc:sldMk cId="2697075432" sldId="336"/>
        </pc:sldMkLst>
        <pc:spChg chg="mod">
          <ac:chgData name="Berit Gigstad" userId="89f05415-e1ee-4935-b285-25df0e9f28cd" providerId="ADAL" clId="{AF95307A-FBE4-4C45-A4F9-6652365FCA7C}" dt="2023-03-30T06:39:40.215" v="119" actId="26606"/>
          <ac:spMkLst>
            <pc:docMk/>
            <pc:sldMk cId="2697075432" sldId="336"/>
            <ac:spMk id="2" creationId="{F99F5E3A-C6F1-4230-B53C-32D9DC4BC4FB}"/>
          </ac:spMkLst>
        </pc:spChg>
        <pc:spChg chg="mod">
          <ac:chgData name="Berit Gigstad" userId="89f05415-e1ee-4935-b285-25df0e9f28cd" providerId="ADAL" clId="{AF95307A-FBE4-4C45-A4F9-6652365FCA7C}" dt="2023-03-30T06:39:40.215" v="119" actId="26606"/>
          <ac:spMkLst>
            <pc:docMk/>
            <pc:sldMk cId="2697075432" sldId="336"/>
            <ac:spMk id="4" creationId="{4BC1381F-B6FE-4E85-A656-C0C767F5254D}"/>
          </ac:spMkLst>
        </pc:spChg>
        <pc:spChg chg="del">
          <ac:chgData name="Berit Gigstad" userId="89f05415-e1ee-4935-b285-25df0e9f28cd" providerId="ADAL" clId="{AF95307A-FBE4-4C45-A4F9-6652365FCA7C}" dt="2023-03-30T06:39:40.215" v="119" actId="26606"/>
          <ac:spMkLst>
            <pc:docMk/>
            <pc:sldMk cId="2697075432" sldId="336"/>
            <ac:spMk id="139" creationId="{79BB35BC-D5C2-4C8B-A22A-A71E6191913B}"/>
          </ac:spMkLst>
        </pc:spChg>
        <pc:spChg chg="mod">
          <ac:chgData name="Berit Gigstad" userId="89f05415-e1ee-4935-b285-25df0e9f28cd" providerId="ADAL" clId="{AF95307A-FBE4-4C45-A4F9-6652365FCA7C}" dt="2023-03-30T06:39:40.215" v="119" actId="26606"/>
          <ac:spMkLst>
            <pc:docMk/>
            <pc:sldMk cId="2697075432" sldId="336"/>
            <ac:spMk id="1030" creationId="{2B764C97-907E-CC26-B279-40DA0EE304A4}"/>
          </ac:spMkLst>
        </pc:spChg>
        <pc:spChg chg="add">
          <ac:chgData name="Berit Gigstad" userId="89f05415-e1ee-4935-b285-25df0e9f28cd" providerId="ADAL" clId="{AF95307A-FBE4-4C45-A4F9-6652365FCA7C}" dt="2023-03-30T06:39:40.215" v="119" actId="26606"/>
          <ac:spMkLst>
            <pc:docMk/>
            <pc:sldMk cId="2697075432" sldId="336"/>
            <ac:spMk id="1035" creationId="{7B831B6F-405A-4B47-B9BB-5CA88F285844}"/>
          </ac:spMkLst>
        </pc:spChg>
        <pc:spChg chg="add">
          <ac:chgData name="Berit Gigstad" userId="89f05415-e1ee-4935-b285-25df0e9f28cd" providerId="ADAL" clId="{AF95307A-FBE4-4C45-A4F9-6652365FCA7C}" dt="2023-03-30T06:39:40.215" v="119" actId="26606"/>
          <ac:spMkLst>
            <pc:docMk/>
            <pc:sldMk cId="2697075432" sldId="336"/>
            <ac:spMk id="1037" creationId="{953EE71A-6488-4203-A7C4-77102FD0DCCA}"/>
          </ac:spMkLst>
        </pc:spChg>
        <pc:picChg chg="mod">
          <ac:chgData name="Berit Gigstad" userId="89f05415-e1ee-4935-b285-25df0e9f28cd" providerId="ADAL" clId="{AF95307A-FBE4-4C45-A4F9-6652365FCA7C}" dt="2023-03-30T06:39:40.215" v="119" actId="26606"/>
          <ac:picMkLst>
            <pc:docMk/>
            <pc:sldMk cId="2697075432" sldId="336"/>
            <ac:picMk id="1026" creationId="{5FC6C67C-0DEB-4C18-9DE0-D73723F51EB9}"/>
          </ac:picMkLst>
        </pc:picChg>
      </pc:sldChg>
      <pc:sldChg chg="modSp mod">
        <pc:chgData name="Berit Gigstad" userId="89f05415-e1ee-4935-b285-25df0e9f28cd" providerId="ADAL" clId="{AF95307A-FBE4-4C45-A4F9-6652365FCA7C}" dt="2023-03-29T12:15:43.498" v="104" actId="27636"/>
        <pc:sldMkLst>
          <pc:docMk/>
          <pc:sldMk cId="1277287287" sldId="342"/>
        </pc:sldMkLst>
        <pc:spChg chg="mod">
          <ac:chgData name="Berit Gigstad" userId="89f05415-e1ee-4935-b285-25df0e9f28cd" providerId="ADAL" clId="{AF95307A-FBE4-4C45-A4F9-6652365FCA7C}" dt="2023-03-29T12:15:23.278" v="99" actId="14100"/>
          <ac:spMkLst>
            <pc:docMk/>
            <pc:sldMk cId="1277287287" sldId="342"/>
            <ac:spMk id="2" creationId="{EB386A62-1C52-8574-4A0C-D955996FEABA}"/>
          </ac:spMkLst>
        </pc:spChg>
        <pc:spChg chg="mod">
          <ac:chgData name="Berit Gigstad" userId="89f05415-e1ee-4935-b285-25df0e9f28cd" providerId="ADAL" clId="{AF95307A-FBE4-4C45-A4F9-6652365FCA7C}" dt="2023-03-29T12:15:43.498" v="104" actId="27636"/>
          <ac:spMkLst>
            <pc:docMk/>
            <pc:sldMk cId="1277287287" sldId="342"/>
            <ac:spMk id="3" creationId="{CEA6661C-AAF6-2159-1AB4-C5082D4B67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77AD2-3AD4-4383-AA93-AA0F7E3B5BC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7495BA5-C2EB-47AC-8640-F36DD8EDDB41}">
      <dgm:prSet/>
      <dgm:spPr/>
      <dgm:t>
        <a:bodyPr/>
        <a:lstStyle/>
        <a:p>
          <a:r>
            <a:rPr lang="nb-NO"/>
            <a:t>Når du har valgt fremmedspråk eller fordypning, skal du normalt ha dette gjennom hele ungdomsskolen</a:t>
          </a:r>
          <a:endParaRPr lang="en-US"/>
        </a:p>
      </dgm:t>
    </dgm:pt>
    <dgm:pt modelId="{AD8494B5-37C0-41A7-80CE-13BBABD0A85E}" type="parTrans" cxnId="{CD10A0B9-01A7-49AC-BA06-639AE2F6915D}">
      <dgm:prSet/>
      <dgm:spPr/>
      <dgm:t>
        <a:bodyPr/>
        <a:lstStyle/>
        <a:p>
          <a:endParaRPr lang="en-US"/>
        </a:p>
      </dgm:t>
    </dgm:pt>
    <dgm:pt modelId="{74E7179B-29BD-4042-B0D0-979E9D886F96}" type="sibTrans" cxnId="{CD10A0B9-01A7-49AC-BA06-639AE2F6915D}">
      <dgm:prSet/>
      <dgm:spPr/>
      <dgm:t>
        <a:bodyPr/>
        <a:lstStyle/>
        <a:p>
          <a:endParaRPr lang="en-US"/>
        </a:p>
      </dgm:t>
    </dgm:pt>
    <dgm:pt modelId="{20385F12-BA9A-4442-ADAF-A7CF079E3168}">
      <dgm:prSet/>
      <dgm:spPr/>
      <dgm:t>
        <a:bodyPr/>
        <a:lstStyle/>
        <a:p>
          <a:r>
            <a:rPr lang="nb-NO"/>
            <a:t>I særlige tilfeller, og i samarbeid med faglærer, kan foresatte søke rektor om et bytte. </a:t>
          </a:r>
          <a:endParaRPr lang="en-US"/>
        </a:p>
      </dgm:t>
    </dgm:pt>
    <dgm:pt modelId="{D46CDD88-70F1-477F-9353-75232469C8C4}" type="parTrans" cxnId="{481A3DB2-84C8-4F84-AF5C-4E2A3CD00AD5}">
      <dgm:prSet/>
      <dgm:spPr/>
      <dgm:t>
        <a:bodyPr/>
        <a:lstStyle/>
        <a:p>
          <a:endParaRPr lang="en-US"/>
        </a:p>
      </dgm:t>
    </dgm:pt>
    <dgm:pt modelId="{67855B58-97C7-4317-B693-EFF8FFBAE2D0}" type="sibTrans" cxnId="{481A3DB2-84C8-4F84-AF5C-4E2A3CD00AD5}">
      <dgm:prSet/>
      <dgm:spPr/>
      <dgm:t>
        <a:bodyPr/>
        <a:lstStyle/>
        <a:p>
          <a:endParaRPr lang="en-US"/>
        </a:p>
      </dgm:t>
    </dgm:pt>
    <dgm:pt modelId="{C2D30952-4FD4-43E9-8F6A-02F06E721CD4}" type="pres">
      <dgm:prSet presAssocID="{25577AD2-3AD4-4383-AA93-AA0F7E3B5BC3}" presName="linear" presStyleCnt="0">
        <dgm:presLayoutVars>
          <dgm:animLvl val="lvl"/>
          <dgm:resizeHandles val="exact"/>
        </dgm:presLayoutVars>
      </dgm:prSet>
      <dgm:spPr/>
    </dgm:pt>
    <dgm:pt modelId="{EE4A878B-F704-419C-975D-2B99226FD8CC}" type="pres">
      <dgm:prSet presAssocID="{E7495BA5-C2EB-47AC-8640-F36DD8EDDB41}" presName="parentText" presStyleLbl="node1" presStyleIdx="0" presStyleCnt="2">
        <dgm:presLayoutVars>
          <dgm:chMax val="0"/>
          <dgm:bulletEnabled val="1"/>
        </dgm:presLayoutVars>
      </dgm:prSet>
      <dgm:spPr/>
    </dgm:pt>
    <dgm:pt modelId="{B943CAE3-8F09-40F9-8D7D-238028F9B76E}" type="pres">
      <dgm:prSet presAssocID="{74E7179B-29BD-4042-B0D0-979E9D886F96}" presName="spacer" presStyleCnt="0"/>
      <dgm:spPr/>
    </dgm:pt>
    <dgm:pt modelId="{8A054CCB-78F2-4A3F-8DCF-A2791E4EB336}" type="pres">
      <dgm:prSet presAssocID="{20385F12-BA9A-4442-ADAF-A7CF079E3168}" presName="parentText" presStyleLbl="node1" presStyleIdx="1" presStyleCnt="2">
        <dgm:presLayoutVars>
          <dgm:chMax val="0"/>
          <dgm:bulletEnabled val="1"/>
        </dgm:presLayoutVars>
      </dgm:prSet>
      <dgm:spPr/>
    </dgm:pt>
  </dgm:ptLst>
  <dgm:cxnLst>
    <dgm:cxn modelId="{1C276B43-F669-4DDD-93C9-F4A21FE98F76}" type="presOf" srcId="{E7495BA5-C2EB-47AC-8640-F36DD8EDDB41}" destId="{EE4A878B-F704-419C-975D-2B99226FD8CC}" srcOrd="0" destOrd="0" presId="urn:microsoft.com/office/officeart/2005/8/layout/vList2"/>
    <dgm:cxn modelId="{ABC27C6D-5B39-430F-9FF3-C87F31716E94}" type="presOf" srcId="{25577AD2-3AD4-4383-AA93-AA0F7E3B5BC3}" destId="{C2D30952-4FD4-43E9-8F6A-02F06E721CD4}" srcOrd="0" destOrd="0" presId="urn:microsoft.com/office/officeart/2005/8/layout/vList2"/>
    <dgm:cxn modelId="{3E4BB0A2-08F9-468E-B662-FE4C0E0EACCC}" type="presOf" srcId="{20385F12-BA9A-4442-ADAF-A7CF079E3168}" destId="{8A054CCB-78F2-4A3F-8DCF-A2791E4EB336}" srcOrd="0" destOrd="0" presId="urn:microsoft.com/office/officeart/2005/8/layout/vList2"/>
    <dgm:cxn modelId="{481A3DB2-84C8-4F84-AF5C-4E2A3CD00AD5}" srcId="{25577AD2-3AD4-4383-AA93-AA0F7E3B5BC3}" destId="{20385F12-BA9A-4442-ADAF-A7CF079E3168}" srcOrd="1" destOrd="0" parTransId="{D46CDD88-70F1-477F-9353-75232469C8C4}" sibTransId="{67855B58-97C7-4317-B693-EFF8FFBAE2D0}"/>
    <dgm:cxn modelId="{CD10A0B9-01A7-49AC-BA06-639AE2F6915D}" srcId="{25577AD2-3AD4-4383-AA93-AA0F7E3B5BC3}" destId="{E7495BA5-C2EB-47AC-8640-F36DD8EDDB41}" srcOrd="0" destOrd="0" parTransId="{AD8494B5-37C0-41A7-80CE-13BBABD0A85E}" sibTransId="{74E7179B-29BD-4042-B0D0-979E9D886F96}"/>
    <dgm:cxn modelId="{85C10B4C-A864-4715-AED9-4CC30EBB8390}" type="presParOf" srcId="{C2D30952-4FD4-43E9-8F6A-02F06E721CD4}" destId="{EE4A878B-F704-419C-975D-2B99226FD8CC}" srcOrd="0" destOrd="0" presId="urn:microsoft.com/office/officeart/2005/8/layout/vList2"/>
    <dgm:cxn modelId="{34C1316D-23F8-4D14-BFB4-85E73F25EF36}" type="presParOf" srcId="{C2D30952-4FD4-43E9-8F6A-02F06E721CD4}" destId="{B943CAE3-8F09-40F9-8D7D-238028F9B76E}" srcOrd="1" destOrd="0" presId="urn:microsoft.com/office/officeart/2005/8/layout/vList2"/>
    <dgm:cxn modelId="{0FAF2CB8-D60A-4DD3-9449-D3187EF8DCC0}" type="presParOf" srcId="{C2D30952-4FD4-43E9-8F6A-02F06E721CD4}" destId="{8A054CCB-78F2-4A3F-8DCF-A2791E4EB33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5BD6D-861E-4C18-A9C8-7E9B103C1DF7}" type="doc">
      <dgm:prSet loTypeId="urn:microsoft.com/office/officeart/2005/8/layout/vList5" loCatId="list" qsTypeId="urn:microsoft.com/office/officeart/2005/8/quickstyle/simple5" qsCatId="simple" csTypeId="urn:microsoft.com/office/officeart/2005/8/colors/accent0_3" csCatId="mainScheme"/>
      <dgm:spPr/>
      <dgm:t>
        <a:bodyPr/>
        <a:lstStyle/>
        <a:p>
          <a:endParaRPr lang="en-US"/>
        </a:p>
      </dgm:t>
    </dgm:pt>
    <dgm:pt modelId="{D1520D41-82A7-4108-8E48-816E011449C3}">
      <dgm:prSet/>
      <dgm:spPr/>
      <dgm:t>
        <a:bodyPr/>
        <a:lstStyle/>
        <a:p>
          <a:r>
            <a:rPr lang="nb-NO">
              <a:latin typeface="Arial" panose="020B0604020202020204" pitchFamily="34" charset="0"/>
              <a:cs typeface="Arial" panose="020B0604020202020204" pitchFamily="34" charset="0"/>
            </a:rPr>
            <a:t>Elever som velger et yrkesfaglig utdanningsprogram, trenger </a:t>
          </a:r>
          <a:r>
            <a:rPr lang="nb-NO" b="1" u="sng">
              <a:latin typeface="Arial" panose="020B0604020202020204" pitchFamily="34" charset="0"/>
              <a:cs typeface="Arial" panose="020B0604020202020204" pitchFamily="34" charset="0"/>
            </a:rPr>
            <a:t>ikke</a:t>
          </a:r>
          <a:r>
            <a:rPr lang="nb-NO">
              <a:latin typeface="Arial" panose="020B0604020202020204" pitchFamily="34" charset="0"/>
              <a:cs typeface="Arial" panose="020B0604020202020204" pitchFamily="34" charset="0"/>
            </a:rPr>
            <a:t> et annet fremmedspråk i tillegg til engelsk på videregående skole</a:t>
          </a:r>
          <a:endParaRPr lang="en-US">
            <a:latin typeface="Arial" panose="020B0604020202020204" pitchFamily="34" charset="0"/>
            <a:cs typeface="Arial" panose="020B0604020202020204" pitchFamily="34" charset="0"/>
          </a:endParaRPr>
        </a:p>
      </dgm:t>
    </dgm:pt>
    <dgm:pt modelId="{7EF78173-8BE4-41D8-A465-D3D8EC9FF110}" type="parTrans" cxnId="{D7A62B99-8062-46E5-9D41-C2A52941139D}">
      <dgm:prSet/>
      <dgm:spPr/>
      <dgm:t>
        <a:bodyPr/>
        <a:lstStyle/>
        <a:p>
          <a:endParaRPr lang="en-US"/>
        </a:p>
      </dgm:t>
    </dgm:pt>
    <dgm:pt modelId="{24135CB3-AA9E-4451-9F20-B3A2218D792A}" type="sibTrans" cxnId="{D7A62B99-8062-46E5-9D41-C2A52941139D}">
      <dgm:prSet/>
      <dgm:spPr/>
      <dgm:t>
        <a:bodyPr/>
        <a:lstStyle/>
        <a:p>
          <a:endParaRPr lang="en-US"/>
        </a:p>
      </dgm:t>
    </dgm:pt>
    <dgm:pt modelId="{A8BD970C-07F7-44C8-9E3A-E1F051E278CF}">
      <dgm:prSet/>
      <dgm:spPr/>
      <dgm:t>
        <a:bodyPr/>
        <a:lstStyle/>
        <a:p>
          <a:r>
            <a:rPr lang="nb-NO"/>
            <a:t>B</a:t>
          </a:r>
          <a:r>
            <a:rPr lang="nb-NO">
              <a:latin typeface="Arial" panose="020B0604020202020204" pitchFamily="34" charset="0"/>
              <a:cs typeface="Arial" panose="020B0604020202020204" pitchFamily="34" charset="0"/>
            </a:rPr>
            <a:t>ygg- og anleggsteknikk</a:t>
          </a:r>
          <a:endParaRPr lang="en-US">
            <a:latin typeface="Arial" panose="020B0604020202020204" pitchFamily="34" charset="0"/>
            <a:cs typeface="Arial" panose="020B0604020202020204" pitchFamily="34" charset="0"/>
          </a:endParaRPr>
        </a:p>
      </dgm:t>
    </dgm:pt>
    <dgm:pt modelId="{E16A5075-58BE-4EE5-B6F0-824CE666CC68}" type="parTrans" cxnId="{9214C5D1-167C-41D0-BF3E-F9CD6CC16254}">
      <dgm:prSet/>
      <dgm:spPr/>
      <dgm:t>
        <a:bodyPr/>
        <a:lstStyle/>
        <a:p>
          <a:endParaRPr lang="en-US"/>
        </a:p>
      </dgm:t>
    </dgm:pt>
    <dgm:pt modelId="{91DA3D77-F928-47E8-90D8-D37BE9210333}" type="sibTrans" cxnId="{9214C5D1-167C-41D0-BF3E-F9CD6CC16254}">
      <dgm:prSet/>
      <dgm:spPr/>
      <dgm:t>
        <a:bodyPr/>
        <a:lstStyle/>
        <a:p>
          <a:endParaRPr lang="en-US"/>
        </a:p>
      </dgm:t>
    </dgm:pt>
    <dgm:pt modelId="{0F9A6C0A-5908-4F5B-8462-B7A4A8EB736D}">
      <dgm:prSet/>
      <dgm:spPr/>
      <dgm:t>
        <a:bodyPr/>
        <a:lstStyle/>
        <a:p>
          <a:r>
            <a:rPr lang="nb-NO">
              <a:latin typeface="Arial" panose="020B0604020202020204" pitchFamily="34" charset="0"/>
              <a:cs typeface="Arial" panose="020B0604020202020204" pitchFamily="34" charset="0"/>
            </a:rPr>
            <a:t>Elektro og datateknologi</a:t>
          </a:r>
          <a:endParaRPr lang="en-US">
            <a:latin typeface="Arial" panose="020B0604020202020204" pitchFamily="34" charset="0"/>
            <a:cs typeface="Arial" panose="020B0604020202020204" pitchFamily="34" charset="0"/>
          </a:endParaRPr>
        </a:p>
      </dgm:t>
    </dgm:pt>
    <dgm:pt modelId="{899B163F-4501-4D30-BEB3-93DC4319D84E}" type="parTrans" cxnId="{912554AE-D3FE-4D93-9E63-17E3B7AE1EE0}">
      <dgm:prSet/>
      <dgm:spPr/>
      <dgm:t>
        <a:bodyPr/>
        <a:lstStyle/>
        <a:p>
          <a:endParaRPr lang="en-US"/>
        </a:p>
      </dgm:t>
    </dgm:pt>
    <dgm:pt modelId="{BFF6C2F1-85E7-4376-93A5-90158EBCFAA6}" type="sibTrans" cxnId="{912554AE-D3FE-4D93-9E63-17E3B7AE1EE0}">
      <dgm:prSet/>
      <dgm:spPr/>
      <dgm:t>
        <a:bodyPr/>
        <a:lstStyle/>
        <a:p>
          <a:endParaRPr lang="en-US"/>
        </a:p>
      </dgm:t>
    </dgm:pt>
    <dgm:pt modelId="{2A570EA9-D772-4B09-AD11-455959A169EE}">
      <dgm:prSet/>
      <dgm:spPr/>
      <dgm:t>
        <a:bodyPr/>
        <a:lstStyle/>
        <a:p>
          <a:r>
            <a:rPr lang="nb-NO">
              <a:latin typeface="Arial" panose="020B0604020202020204" pitchFamily="34" charset="0"/>
              <a:cs typeface="Arial" panose="020B0604020202020204" pitchFamily="34" charset="0"/>
            </a:rPr>
            <a:t>Teknologi og industrifag</a:t>
          </a:r>
          <a:endParaRPr lang="en-US">
            <a:latin typeface="Arial" panose="020B0604020202020204" pitchFamily="34" charset="0"/>
            <a:cs typeface="Arial" panose="020B0604020202020204" pitchFamily="34" charset="0"/>
          </a:endParaRPr>
        </a:p>
      </dgm:t>
    </dgm:pt>
    <dgm:pt modelId="{4164F1E3-1FE5-4C5F-8E95-201432224825}" type="parTrans" cxnId="{9B495C6C-95B2-41E1-9C59-F2166AF9B66E}">
      <dgm:prSet/>
      <dgm:spPr/>
      <dgm:t>
        <a:bodyPr/>
        <a:lstStyle/>
        <a:p>
          <a:endParaRPr lang="en-US"/>
        </a:p>
      </dgm:t>
    </dgm:pt>
    <dgm:pt modelId="{645F0B02-4DC5-4A09-907D-2AD6ADE3867A}" type="sibTrans" cxnId="{9B495C6C-95B2-41E1-9C59-F2166AF9B66E}">
      <dgm:prSet/>
      <dgm:spPr/>
      <dgm:t>
        <a:bodyPr/>
        <a:lstStyle/>
        <a:p>
          <a:endParaRPr lang="en-US"/>
        </a:p>
      </dgm:t>
    </dgm:pt>
    <dgm:pt modelId="{AF91DF05-DFBE-49EC-AE37-1D577B6DDC4D}">
      <dgm:prSet/>
      <dgm:spPr/>
      <dgm:t>
        <a:bodyPr/>
        <a:lstStyle/>
        <a:p>
          <a:r>
            <a:rPr lang="nb-NO">
              <a:latin typeface="Arial" panose="020B0604020202020204" pitchFamily="34" charset="0"/>
              <a:cs typeface="Arial" panose="020B0604020202020204" pitchFamily="34" charset="0"/>
            </a:rPr>
            <a:t>Helse- og oppvekstfag</a:t>
          </a:r>
          <a:endParaRPr lang="en-US">
            <a:latin typeface="Arial" panose="020B0604020202020204" pitchFamily="34" charset="0"/>
            <a:cs typeface="Arial" panose="020B0604020202020204" pitchFamily="34" charset="0"/>
          </a:endParaRPr>
        </a:p>
      </dgm:t>
    </dgm:pt>
    <dgm:pt modelId="{E95CEF8C-159A-4DC0-8ED2-78905B88FD9E}" type="parTrans" cxnId="{0A10F260-8262-46F7-B883-4F8B26D97DDA}">
      <dgm:prSet/>
      <dgm:spPr/>
      <dgm:t>
        <a:bodyPr/>
        <a:lstStyle/>
        <a:p>
          <a:endParaRPr lang="en-US"/>
        </a:p>
      </dgm:t>
    </dgm:pt>
    <dgm:pt modelId="{1A59C8BB-6A65-43C6-99A4-5A12FD2F8590}" type="sibTrans" cxnId="{0A10F260-8262-46F7-B883-4F8B26D97DDA}">
      <dgm:prSet/>
      <dgm:spPr/>
      <dgm:t>
        <a:bodyPr/>
        <a:lstStyle/>
        <a:p>
          <a:endParaRPr lang="en-US"/>
        </a:p>
      </dgm:t>
    </dgm:pt>
    <dgm:pt modelId="{CC46417A-6F0C-4BCC-BFDA-8AFC2E85F92F}">
      <dgm:prSet/>
      <dgm:spPr/>
      <dgm:t>
        <a:bodyPr/>
        <a:lstStyle/>
        <a:p>
          <a:r>
            <a:rPr lang="nb-NO">
              <a:latin typeface="Arial" panose="020B0604020202020204" pitchFamily="34" charset="0"/>
              <a:cs typeface="Arial" panose="020B0604020202020204" pitchFamily="34" charset="0"/>
            </a:rPr>
            <a:t>Salg, service og reiseliv</a:t>
          </a:r>
          <a:endParaRPr lang="en-US">
            <a:latin typeface="Arial" panose="020B0604020202020204" pitchFamily="34" charset="0"/>
            <a:cs typeface="Arial" panose="020B0604020202020204" pitchFamily="34" charset="0"/>
          </a:endParaRPr>
        </a:p>
      </dgm:t>
    </dgm:pt>
    <dgm:pt modelId="{FA19DE13-3538-4016-B43F-1593C726CBC1}" type="parTrans" cxnId="{F2AE1123-5C81-4F96-9152-59B096BE2FB4}">
      <dgm:prSet/>
      <dgm:spPr/>
      <dgm:t>
        <a:bodyPr/>
        <a:lstStyle/>
        <a:p>
          <a:endParaRPr lang="en-US"/>
        </a:p>
      </dgm:t>
    </dgm:pt>
    <dgm:pt modelId="{CA91BB61-A363-4811-9F9E-6CEF9CC5DFFA}" type="sibTrans" cxnId="{F2AE1123-5C81-4F96-9152-59B096BE2FB4}">
      <dgm:prSet/>
      <dgm:spPr/>
      <dgm:t>
        <a:bodyPr/>
        <a:lstStyle/>
        <a:p>
          <a:endParaRPr lang="en-US"/>
        </a:p>
      </dgm:t>
    </dgm:pt>
    <dgm:pt modelId="{06C11279-53B2-48B5-B6A7-E8797E1FB1F0}">
      <dgm:prSet/>
      <dgm:spPr/>
      <dgm:t>
        <a:bodyPr/>
        <a:lstStyle/>
        <a:p>
          <a:r>
            <a:rPr lang="nb-NO">
              <a:latin typeface="Arial" panose="020B0604020202020204" pitchFamily="34" charset="0"/>
              <a:cs typeface="Arial" panose="020B0604020202020204" pitchFamily="34" charset="0"/>
            </a:rPr>
            <a:t>Informasjonsteknologi og medieproduksjon</a:t>
          </a:r>
          <a:endParaRPr lang="en-US">
            <a:latin typeface="Arial" panose="020B0604020202020204" pitchFamily="34" charset="0"/>
            <a:cs typeface="Arial" panose="020B0604020202020204" pitchFamily="34" charset="0"/>
          </a:endParaRPr>
        </a:p>
      </dgm:t>
    </dgm:pt>
    <dgm:pt modelId="{F75CB8AC-DEB5-41BA-8FAD-09502ADACDE7}" type="parTrans" cxnId="{F6EE188E-B0E6-44BB-B22C-B16CE7AED4E5}">
      <dgm:prSet/>
      <dgm:spPr/>
      <dgm:t>
        <a:bodyPr/>
        <a:lstStyle/>
        <a:p>
          <a:endParaRPr lang="en-US"/>
        </a:p>
      </dgm:t>
    </dgm:pt>
    <dgm:pt modelId="{28832178-7E61-4FA1-960D-00BCC13CE9AD}" type="sibTrans" cxnId="{F6EE188E-B0E6-44BB-B22C-B16CE7AED4E5}">
      <dgm:prSet/>
      <dgm:spPr/>
      <dgm:t>
        <a:bodyPr/>
        <a:lstStyle/>
        <a:p>
          <a:endParaRPr lang="en-US"/>
        </a:p>
      </dgm:t>
    </dgm:pt>
    <dgm:pt modelId="{226E4899-FD53-40D0-9BF3-1CEC7F523372}">
      <dgm:prSet/>
      <dgm:spPr/>
      <dgm:t>
        <a:bodyPr/>
        <a:lstStyle/>
        <a:p>
          <a:r>
            <a:rPr lang="nb-NO">
              <a:latin typeface="Arial" panose="020B0604020202020204" pitchFamily="34" charset="0"/>
              <a:cs typeface="Arial" panose="020B0604020202020204" pitchFamily="34" charset="0"/>
            </a:rPr>
            <a:t>Restaurant- og matfag</a:t>
          </a:r>
          <a:endParaRPr lang="en-US">
            <a:latin typeface="Arial" panose="020B0604020202020204" pitchFamily="34" charset="0"/>
            <a:cs typeface="Arial" panose="020B0604020202020204" pitchFamily="34" charset="0"/>
          </a:endParaRPr>
        </a:p>
      </dgm:t>
    </dgm:pt>
    <dgm:pt modelId="{C5789CF1-B238-4BD7-AC49-4CCCD206458A}" type="parTrans" cxnId="{8EB92C98-564B-431F-A8AB-C6D307E96029}">
      <dgm:prSet/>
      <dgm:spPr/>
      <dgm:t>
        <a:bodyPr/>
        <a:lstStyle/>
        <a:p>
          <a:endParaRPr lang="en-US"/>
        </a:p>
      </dgm:t>
    </dgm:pt>
    <dgm:pt modelId="{0DD596F0-6F42-431D-BD47-CC216A46EF1C}" type="sibTrans" cxnId="{8EB92C98-564B-431F-A8AB-C6D307E96029}">
      <dgm:prSet/>
      <dgm:spPr/>
      <dgm:t>
        <a:bodyPr/>
        <a:lstStyle/>
        <a:p>
          <a:endParaRPr lang="en-US"/>
        </a:p>
      </dgm:t>
    </dgm:pt>
    <dgm:pt modelId="{A8892AD4-555D-4E17-94E8-D2037AEFEF93}">
      <dgm:prSet/>
      <dgm:spPr/>
      <dgm:t>
        <a:bodyPr/>
        <a:lstStyle/>
        <a:p>
          <a:r>
            <a:rPr lang="nb-NO">
              <a:latin typeface="Arial" panose="020B0604020202020204" pitchFamily="34" charset="0"/>
              <a:cs typeface="Arial" panose="020B0604020202020204" pitchFamily="34" charset="0"/>
            </a:rPr>
            <a:t>Håndverk, design og produktutvikling</a:t>
          </a:r>
          <a:endParaRPr lang="en-US">
            <a:latin typeface="Arial" panose="020B0604020202020204" pitchFamily="34" charset="0"/>
            <a:cs typeface="Arial" panose="020B0604020202020204" pitchFamily="34" charset="0"/>
          </a:endParaRPr>
        </a:p>
      </dgm:t>
    </dgm:pt>
    <dgm:pt modelId="{C40F60DF-F0D5-45EF-B1AD-0CC2399EF986}" type="parTrans" cxnId="{5C6A0B9B-A05C-4AB8-8D4C-1ECD63805A52}">
      <dgm:prSet/>
      <dgm:spPr/>
      <dgm:t>
        <a:bodyPr/>
        <a:lstStyle/>
        <a:p>
          <a:endParaRPr lang="en-US"/>
        </a:p>
      </dgm:t>
    </dgm:pt>
    <dgm:pt modelId="{82A2AC7F-9C45-47DE-8B15-178F6BE2AA1F}" type="sibTrans" cxnId="{5C6A0B9B-A05C-4AB8-8D4C-1ECD63805A52}">
      <dgm:prSet/>
      <dgm:spPr/>
      <dgm:t>
        <a:bodyPr/>
        <a:lstStyle/>
        <a:p>
          <a:endParaRPr lang="en-US"/>
        </a:p>
      </dgm:t>
    </dgm:pt>
    <dgm:pt modelId="{979EFF99-1BBB-42F3-A800-FF18C51CB974}">
      <dgm:prSet/>
      <dgm:spPr/>
      <dgm:t>
        <a:bodyPr/>
        <a:lstStyle/>
        <a:p>
          <a:r>
            <a:rPr lang="nb-NO">
              <a:latin typeface="Arial" panose="020B0604020202020204" pitchFamily="34" charset="0"/>
              <a:cs typeface="Arial" panose="020B0604020202020204" pitchFamily="34" charset="0"/>
            </a:rPr>
            <a:t>Frisør, blomster, interiør og eksponeringsdesign</a:t>
          </a:r>
          <a:endParaRPr lang="en-US">
            <a:latin typeface="Arial" panose="020B0604020202020204" pitchFamily="34" charset="0"/>
            <a:cs typeface="Arial" panose="020B0604020202020204" pitchFamily="34" charset="0"/>
          </a:endParaRPr>
        </a:p>
      </dgm:t>
    </dgm:pt>
    <dgm:pt modelId="{C9745BDF-44EB-499C-8622-BD5E8F2A99FB}" type="parTrans" cxnId="{B0443E7E-2942-4316-9156-B4CDC3699A9C}">
      <dgm:prSet/>
      <dgm:spPr/>
      <dgm:t>
        <a:bodyPr/>
        <a:lstStyle/>
        <a:p>
          <a:endParaRPr lang="en-US"/>
        </a:p>
      </dgm:t>
    </dgm:pt>
    <dgm:pt modelId="{02AE021D-F462-491E-89DE-258EC3D16BEA}" type="sibTrans" cxnId="{B0443E7E-2942-4316-9156-B4CDC3699A9C}">
      <dgm:prSet/>
      <dgm:spPr/>
      <dgm:t>
        <a:bodyPr/>
        <a:lstStyle/>
        <a:p>
          <a:endParaRPr lang="en-US"/>
        </a:p>
      </dgm:t>
    </dgm:pt>
    <dgm:pt modelId="{ED732668-6E82-4CAD-B9CB-F8EE8E2E83E5}">
      <dgm:prSet/>
      <dgm:spPr/>
      <dgm:t>
        <a:bodyPr/>
        <a:lstStyle/>
        <a:p>
          <a:r>
            <a:rPr lang="nb-NO">
              <a:latin typeface="Arial" panose="020B0604020202020204" pitchFamily="34" charset="0"/>
              <a:cs typeface="Arial" panose="020B0604020202020204" pitchFamily="34" charset="0"/>
            </a:rPr>
            <a:t>Naturbruk</a:t>
          </a:r>
          <a:endParaRPr lang="en-US">
            <a:latin typeface="Arial" panose="020B0604020202020204" pitchFamily="34" charset="0"/>
            <a:cs typeface="Arial" panose="020B0604020202020204" pitchFamily="34" charset="0"/>
          </a:endParaRPr>
        </a:p>
      </dgm:t>
    </dgm:pt>
    <dgm:pt modelId="{D440443F-E27A-4448-B934-6EAA3B82772C}" type="parTrans" cxnId="{A321BDAE-5E3E-4A23-95FA-2BF234A2C405}">
      <dgm:prSet/>
      <dgm:spPr/>
      <dgm:t>
        <a:bodyPr/>
        <a:lstStyle/>
        <a:p>
          <a:endParaRPr lang="en-US"/>
        </a:p>
      </dgm:t>
    </dgm:pt>
    <dgm:pt modelId="{6A051D95-305B-4FF5-A05F-EF527CB703B2}" type="sibTrans" cxnId="{A321BDAE-5E3E-4A23-95FA-2BF234A2C405}">
      <dgm:prSet/>
      <dgm:spPr/>
      <dgm:t>
        <a:bodyPr/>
        <a:lstStyle/>
        <a:p>
          <a:endParaRPr lang="en-US"/>
        </a:p>
      </dgm:t>
    </dgm:pt>
    <dgm:pt modelId="{DACBAD00-880C-4653-AB71-5B95800FAEDC}" type="pres">
      <dgm:prSet presAssocID="{BF65BD6D-861E-4C18-A9C8-7E9B103C1DF7}" presName="Name0" presStyleCnt="0">
        <dgm:presLayoutVars>
          <dgm:dir/>
          <dgm:animLvl val="lvl"/>
          <dgm:resizeHandles val="exact"/>
        </dgm:presLayoutVars>
      </dgm:prSet>
      <dgm:spPr/>
    </dgm:pt>
    <dgm:pt modelId="{4646BC9B-143A-4714-BB6E-E4A9752B8BEC}" type="pres">
      <dgm:prSet presAssocID="{D1520D41-82A7-4108-8E48-816E011449C3}" presName="linNode" presStyleCnt="0"/>
      <dgm:spPr/>
    </dgm:pt>
    <dgm:pt modelId="{2BB17749-346D-48E2-9895-31D122745D1F}" type="pres">
      <dgm:prSet presAssocID="{D1520D41-82A7-4108-8E48-816E011449C3}" presName="parentText" presStyleLbl="node1" presStyleIdx="0" presStyleCnt="1">
        <dgm:presLayoutVars>
          <dgm:chMax val="1"/>
          <dgm:bulletEnabled val="1"/>
        </dgm:presLayoutVars>
      </dgm:prSet>
      <dgm:spPr/>
    </dgm:pt>
    <dgm:pt modelId="{6554B06D-3D1C-420B-9A1A-B8917E5F3B7B}" type="pres">
      <dgm:prSet presAssocID="{D1520D41-82A7-4108-8E48-816E011449C3}" presName="descendantText" presStyleLbl="alignAccFollowNode1" presStyleIdx="0" presStyleCnt="1">
        <dgm:presLayoutVars>
          <dgm:bulletEnabled val="1"/>
        </dgm:presLayoutVars>
      </dgm:prSet>
      <dgm:spPr/>
    </dgm:pt>
  </dgm:ptLst>
  <dgm:cxnLst>
    <dgm:cxn modelId="{D2228F02-E092-428F-BA30-1A09DD080786}" type="presOf" srcId="{2A570EA9-D772-4B09-AD11-455959A169EE}" destId="{6554B06D-3D1C-420B-9A1A-B8917E5F3B7B}" srcOrd="0" destOrd="2" presId="urn:microsoft.com/office/officeart/2005/8/layout/vList5"/>
    <dgm:cxn modelId="{AF34B117-1F5E-486D-A3DD-2F9660DFE3FD}" type="presOf" srcId="{979EFF99-1BBB-42F3-A800-FF18C51CB974}" destId="{6554B06D-3D1C-420B-9A1A-B8917E5F3B7B}" srcOrd="0" destOrd="8" presId="urn:microsoft.com/office/officeart/2005/8/layout/vList5"/>
    <dgm:cxn modelId="{F2AE1123-5C81-4F96-9152-59B096BE2FB4}" srcId="{D1520D41-82A7-4108-8E48-816E011449C3}" destId="{CC46417A-6F0C-4BCC-BFDA-8AFC2E85F92F}" srcOrd="4" destOrd="0" parTransId="{FA19DE13-3538-4016-B43F-1593C726CBC1}" sibTransId="{CA91BB61-A363-4811-9F9E-6CEF9CC5DFFA}"/>
    <dgm:cxn modelId="{9782603A-15CA-4360-BE97-D232DD79CFB5}" type="presOf" srcId="{AF91DF05-DFBE-49EC-AE37-1D577B6DDC4D}" destId="{6554B06D-3D1C-420B-9A1A-B8917E5F3B7B}" srcOrd="0" destOrd="3" presId="urn:microsoft.com/office/officeart/2005/8/layout/vList5"/>
    <dgm:cxn modelId="{0A10F260-8262-46F7-B883-4F8B26D97DDA}" srcId="{D1520D41-82A7-4108-8E48-816E011449C3}" destId="{AF91DF05-DFBE-49EC-AE37-1D577B6DDC4D}" srcOrd="3" destOrd="0" parTransId="{E95CEF8C-159A-4DC0-8ED2-78905B88FD9E}" sibTransId="{1A59C8BB-6A65-43C6-99A4-5A12FD2F8590}"/>
    <dgm:cxn modelId="{9B495C6C-95B2-41E1-9C59-F2166AF9B66E}" srcId="{D1520D41-82A7-4108-8E48-816E011449C3}" destId="{2A570EA9-D772-4B09-AD11-455959A169EE}" srcOrd="2" destOrd="0" parTransId="{4164F1E3-1FE5-4C5F-8E95-201432224825}" sibTransId="{645F0B02-4DC5-4A09-907D-2AD6ADE3867A}"/>
    <dgm:cxn modelId="{B0443E7E-2942-4316-9156-B4CDC3699A9C}" srcId="{D1520D41-82A7-4108-8E48-816E011449C3}" destId="{979EFF99-1BBB-42F3-A800-FF18C51CB974}" srcOrd="8" destOrd="0" parTransId="{C9745BDF-44EB-499C-8622-BD5E8F2A99FB}" sibTransId="{02AE021D-F462-491E-89DE-258EC3D16BEA}"/>
    <dgm:cxn modelId="{37135A83-4912-4304-A1F5-5D955C40CB63}" type="presOf" srcId="{226E4899-FD53-40D0-9BF3-1CEC7F523372}" destId="{6554B06D-3D1C-420B-9A1A-B8917E5F3B7B}" srcOrd="0" destOrd="6" presId="urn:microsoft.com/office/officeart/2005/8/layout/vList5"/>
    <dgm:cxn modelId="{F6EE188E-B0E6-44BB-B22C-B16CE7AED4E5}" srcId="{D1520D41-82A7-4108-8E48-816E011449C3}" destId="{06C11279-53B2-48B5-B6A7-E8797E1FB1F0}" srcOrd="5" destOrd="0" parTransId="{F75CB8AC-DEB5-41BA-8FAD-09502ADACDE7}" sibTransId="{28832178-7E61-4FA1-960D-00BCC13CE9AD}"/>
    <dgm:cxn modelId="{8EB92C98-564B-431F-A8AB-C6D307E96029}" srcId="{D1520D41-82A7-4108-8E48-816E011449C3}" destId="{226E4899-FD53-40D0-9BF3-1CEC7F523372}" srcOrd="6" destOrd="0" parTransId="{C5789CF1-B238-4BD7-AC49-4CCCD206458A}" sibTransId="{0DD596F0-6F42-431D-BD47-CC216A46EF1C}"/>
    <dgm:cxn modelId="{D7A62B99-8062-46E5-9D41-C2A52941139D}" srcId="{BF65BD6D-861E-4C18-A9C8-7E9B103C1DF7}" destId="{D1520D41-82A7-4108-8E48-816E011449C3}" srcOrd="0" destOrd="0" parTransId="{7EF78173-8BE4-41D8-A465-D3D8EC9FF110}" sibTransId="{24135CB3-AA9E-4451-9F20-B3A2218D792A}"/>
    <dgm:cxn modelId="{5C6A0B9B-A05C-4AB8-8D4C-1ECD63805A52}" srcId="{D1520D41-82A7-4108-8E48-816E011449C3}" destId="{A8892AD4-555D-4E17-94E8-D2037AEFEF93}" srcOrd="7" destOrd="0" parTransId="{C40F60DF-F0D5-45EF-B1AD-0CC2399EF986}" sibTransId="{82A2AC7F-9C45-47DE-8B15-178F6BE2AA1F}"/>
    <dgm:cxn modelId="{18079BA5-4BC9-4686-83D2-9B8B7811D104}" type="presOf" srcId="{A8BD970C-07F7-44C8-9E3A-E1F051E278CF}" destId="{6554B06D-3D1C-420B-9A1A-B8917E5F3B7B}" srcOrd="0" destOrd="0" presId="urn:microsoft.com/office/officeart/2005/8/layout/vList5"/>
    <dgm:cxn modelId="{8390D6AA-D8DA-4B5C-9E8C-C67C71C46C78}" type="presOf" srcId="{06C11279-53B2-48B5-B6A7-E8797E1FB1F0}" destId="{6554B06D-3D1C-420B-9A1A-B8917E5F3B7B}" srcOrd="0" destOrd="5" presId="urn:microsoft.com/office/officeart/2005/8/layout/vList5"/>
    <dgm:cxn modelId="{25F718AE-0572-4AA6-ACFE-D2814409BD56}" type="presOf" srcId="{ED732668-6E82-4CAD-B9CB-F8EE8E2E83E5}" destId="{6554B06D-3D1C-420B-9A1A-B8917E5F3B7B}" srcOrd="0" destOrd="9" presId="urn:microsoft.com/office/officeart/2005/8/layout/vList5"/>
    <dgm:cxn modelId="{912554AE-D3FE-4D93-9E63-17E3B7AE1EE0}" srcId="{D1520D41-82A7-4108-8E48-816E011449C3}" destId="{0F9A6C0A-5908-4F5B-8462-B7A4A8EB736D}" srcOrd="1" destOrd="0" parTransId="{899B163F-4501-4D30-BEB3-93DC4319D84E}" sibTransId="{BFF6C2F1-85E7-4376-93A5-90158EBCFAA6}"/>
    <dgm:cxn modelId="{A321BDAE-5E3E-4A23-95FA-2BF234A2C405}" srcId="{D1520D41-82A7-4108-8E48-816E011449C3}" destId="{ED732668-6E82-4CAD-B9CB-F8EE8E2E83E5}" srcOrd="9" destOrd="0" parTransId="{D440443F-E27A-4448-B934-6EAA3B82772C}" sibTransId="{6A051D95-305B-4FF5-A05F-EF527CB703B2}"/>
    <dgm:cxn modelId="{1C34E2C2-0014-4D63-B76F-889AA47AF726}" type="presOf" srcId="{D1520D41-82A7-4108-8E48-816E011449C3}" destId="{2BB17749-346D-48E2-9895-31D122745D1F}" srcOrd="0" destOrd="0" presId="urn:microsoft.com/office/officeart/2005/8/layout/vList5"/>
    <dgm:cxn modelId="{9214C5D1-167C-41D0-BF3E-F9CD6CC16254}" srcId="{D1520D41-82A7-4108-8E48-816E011449C3}" destId="{A8BD970C-07F7-44C8-9E3A-E1F051E278CF}" srcOrd="0" destOrd="0" parTransId="{E16A5075-58BE-4EE5-B6F0-824CE666CC68}" sibTransId="{91DA3D77-F928-47E8-90D8-D37BE9210333}"/>
    <dgm:cxn modelId="{00290FD5-24EA-4CE2-8E31-6373D017ADD9}" type="presOf" srcId="{0F9A6C0A-5908-4F5B-8462-B7A4A8EB736D}" destId="{6554B06D-3D1C-420B-9A1A-B8917E5F3B7B}" srcOrd="0" destOrd="1" presId="urn:microsoft.com/office/officeart/2005/8/layout/vList5"/>
    <dgm:cxn modelId="{939CF3D6-1098-45EC-B00E-4A5FA78E0FB5}" type="presOf" srcId="{BF65BD6D-861E-4C18-A9C8-7E9B103C1DF7}" destId="{DACBAD00-880C-4653-AB71-5B95800FAEDC}" srcOrd="0" destOrd="0" presId="urn:microsoft.com/office/officeart/2005/8/layout/vList5"/>
    <dgm:cxn modelId="{FACBEEE4-7441-4482-981D-78DE567B8BA1}" type="presOf" srcId="{CC46417A-6F0C-4BCC-BFDA-8AFC2E85F92F}" destId="{6554B06D-3D1C-420B-9A1A-B8917E5F3B7B}" srcOrd="0" destOrd="4" presId="urn:microsoft.com/office/officeart/2005/8/layout/vList5"/>
    <dgm:cxn modelId="{FE8567FC-45B3-449E-86A3-DF8FB15929CE}" type="presOf" srcId="{A8892AD4-555D-4E17-94E8-D2037AEFEF93}" destId="{6554B06D-3D1C-420B-9A1A-B8917E5F3B7B}" srcOrd="0" destOrd="7" presId="urn:microsoft.com/office/officeart/2005/8/layout/vList5"/>
    <dgm:cxn modelId="{9C7BBC47-3C3D-4AAF-BB9F-F35E8734BA3B}" type="presParOf" srcId="{DACBAD00-880C-4653-AB71-5B95800FAEDC}" destId="{4646BC9B-143A-4714-BB6E-E4A9752B8BEC}" srcOrd="0" destOrd="0" presId="urn:microsoft.com/office/officeart/2005/8/layout/vList5"/>
    <dgm:cxn modelId="{859184A3-1F16-404D-908D-D2A72AA17167}" type="presParOf" srcId="{4646BC9B-143A-4714-BB6E-E4A9752B8BEC}" destId="{2BB17749-346D-48E2-9895-31D122745D1F}" srcOrd="0" destOrd="0" presId="urn:microsoft.com/office/officeart/2005/8/layout/vList5"/>
    <dgm:cxn modelId="{F17CA47F-FE3B-48E7-B720-8D66ACBE416A}" type="presParOf" srcId="{4646BC9B-143A-4714-BB6E-E4A9752B8BEC}" destId="{6554B06D-3D1C-420B-9A1A-B8917E5F3B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A878B-F704-419C-975D-2B99226FD8CC}">
      <dsp:nvSpPr>
        <dsp:cNvPr id="0" name=""/>
        <dsp:cNvSpPr/>
      </dsp:nvSpPr>
      <dsp:spPr>
        <a:xfrm>
          <a:off x="0" y="86930"/>
          <a:ext cx="5962720" cy="23552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a:t>Når du har valgt fremmedspråk eller fordypning, skal du normalt ha dette gjennom hele ungdomsskolen</a:t>
          </a:r>
          <a:endParaRPr lang="en-US" sz="3300" kern="1200"/>
        </a:p>
      </dsp:txBody>
      <dsp:txXfrm>
        <a:off x="114972" y="201902"/>
        <a:ext cx="5732776" cy="2125266"/>
      </dsp:txXfrm>
    </dsp:sp>
    <dsp:sp modelId="{8A054CCB-78F2-4A3F-8DCF-A2791E4EB336}">
      <dsp:nvSpPr>
        <dsp:cNvPr id="0" name=""/>
        <dsp:cNvSpPr/>
      </dsp:nvSpPr>
      <dsp:spPr>
        <a:xfrm>
          <a:off x="0" y="2537181"/>
          <a:ext cx="5962720" cy="23552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a:t>I særlige tilfeller, og i samarbeid med faglærer, kan foresatte søke rektor om et bytte. </a:t>
          </a:r>
          <a:endParaRPr lang="en-US" sz="3300" kern="1200"/>
        </a:p>
      </dsp:txBody>
      <dsp:txXfrm>
        <a:off x="114972" y="2652153"/>
        <a:ext cx="5732776" cy="2125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4B06D-3D1C-420B-9A1A-B8917E5F3B7B}">
      <dsp:nvSpPr>
        <dsp:cNvPr id="0" name=""/>
        <dsp:cNvSpPr/>
      </dsp:nvSpPr>
      <dsp:spPr>
        <a:xfrm rot="5400000">
          <a:off x="5410072" y="-1189323"/>
          <a:ext cx="3481070"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b-NO" sz="2000" kern="1200"/>
            <a:t>B</a:t>
          </a:r>
          <a:r>
            <a:rPr lang="nb-NO" sz="2000" kern="1200">
              <a:latin typeface="Arial" panose="020B0604020202020204" pitchFamily="34" charset="0"/>
              <a:cs typeface="Arial" panose="020B0604020202020204" pitchFamily="34" charset="0"/>
            </a:rPr>
            <a:t>ygg- og anleggsteknikk</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Elektro og datateknologi</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Teknologi og industrifag</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Helse- og oppvekstfag</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Salg, service og reiseliv</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Informasjonsteknologi og medieproduksjon</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Restaurant- og matfag</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Håndverk, design og produktutvikling</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Frisør, blomster, interiør og eksponeringsdesign</a:t>
          </a:r>
          <a:endParaRPr lang="en-US" sz="2000" kern="120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b-NO" sz="2000" kern="1200">
              <a:latin typeface="Arial" panose="020B0604020202020204" pitchFamily="34" charset="0"/>
              <a:cs typeface="Arial" panose="020B0604020202020204" pitchFamily="34" charset="0"/>
            </a:rPr>
            <a:t>Naturbruk</a:t>
          </a:r>
          <a:endParaRPr lang="en-US" sz="2000" kern="1200">
            <a:latin typeface="Arial" panose="020B0604020202020204" pitchFamily="34" charset="0"/>
            <a:cs typeface="Arial" panose="020B0604020202020204" pitchFamily="34" charset="0"/>
          </a:endParaRPr>
        </a:p>
      </dsp:txBody>
      <dsp:txXfrm rot="-5400000">
        <a:off x="3785615" y="605066"/>
        <a:ext cx="6560052" cy="3141206"/>
      </dsp:txXfrm>
    </dsp:sp>
    <dsp:sp modelId="{2BB17749-346D-48E2-9895-31D122745D1F}">
      <dsp:nvSpPr>
        <dsp:cNvPr id="0" name=""/>
        <dsp:cNvSpPr/>
      </dsp:nvSpPr>
      <dsp:spPr>
        <a:xfrm>
          <a:off x="0" y="0"/>
          <a:ext cx="3785616" cy="435133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b-NO" sz="2800" kern="1200">
              <a:latin typeface="Arial" panose="020B0604020202020204" pitchFamily="34" charset="0"/>
              <a:cs typeface="Arial" panose="020B0604020202020204" pitchFamily="34" charset="0"/>
            </a:rPr>
            <a:t>Elever som velger et yrkesfaglig utdanningsprogram, trenger </a:t>
          </a:r>
          <a:r>
            <a:rPr lang="nb-NO" sz="2800" b="1" u="sng" kern="1200">
              <a:latin typeface="Arial" panose="020B0604020202020204" pitchFamily="34" charset="0"/>
              <a:cs typeface="Arial" panose="020B0604020202020204" pitchFamily="34" charset="0"/>
            </a:rPr>
            <a:t>ikke</a:t>
          </a:r>
          <a:r>
            <a:rPr lang="nb-NO" sz="2800" kern="1200">
              <a:latin typeface="Arial" panose="020B0604020202020204" pitchFamily="34" charset="0"/>
              <a:cs typeface="Arial" panose="020B0604020202020204" pitchFamily="34" charset="0"/>
            </a:rPr>
            <a:t> et annet fremmedspråk i tillegg til engelsk på videregående skole</a:t>
          </a:r>
          <a:endParaRPr lang="en-US" sz="2800" kern="1200">
            <a:latin typeface="Arial" panose="020B0604020202020204" pitchFamily="34" charset="0"/>
            <a:cs typeface="Arial" panose="020B0604020202020204" pitchFamily="34" charset="0"/>
          </a:endParaRP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992F9-3A38-4446-B12B-E202ED33C7D3}" type="datetimeFigureOut">
              <a:rPr lang="nb-NO" smtClean="0"/>
              <a:t>30.03.2023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24A6A-BAB9-43DC-BC10-021F4E44BAFC}" type="slidenum">
              <a:rPr lang="nb-NO" smtClean="0"/>
              <a:t>‹#›</a:t>
            </a:fld>
            <a:endParaRPr lang="nb-NO"/>
          </a:p>
        </p:txBody>
      </p:sp>
    </p:spTree>
    <p:extLst>
      <p:ext uri="{BB962C8B-B14F-4D97-AF65-F5344CB8AC3E}">
        <p14:creationId xmlns:p14="http://schemas.microsoft.com/office/powerpoint/2010/main" val="252144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4</a:t>
            </a:fld>
            <a:endParaRPr lang="nb-NO"/>
          </a:p>
        </p:txBody>
      </p:sp>
    </p:spTree>
    <p:extLst>
      <p:ext uri="{BB962C8B-B14F-4D97-AF65-F5344CB8AC3E}">
        <p14:creationId xmlns:p14="http://schemas.microsoft.com/office/powerpoint/2010/main" val="302680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47</a:t>
            </a:fld>
            <a:endParaRPr lang="nb-NO"/>
          </a:p>
        </p:txBody>
      </p:sp>
    </p:spTree>
    <p:extLst>
      <p:ext uri="{BB962C8B-B14F-4D97-AF65-F5344CB8AC3E}">
        <p14:creationId xmlns:p14="http://schemas.microsoft.com/office/powerpoint/2010/main" val="262084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7</a:t>
            </a:fld>
            <a:endParaRPr lang="nb-NO"/>
          </a:p>
        </p:txBody>
      </p:sp>
    </p:spTree>
    <p:extLst>
      <p:ext uri="{BB962C8B-B14F-4D97-AF65-F5344CB8AC3E}">
        <p14:creationId xmlns:p14="http://schemas.microsoft.com/office/powerpoint/2010/main" val="348065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A90031A-F2B3-43A9-B122-884F0D66664F}" type="slidenum">
              <a:rPr lang="nb-NO" smtClean="0"/>
              <a:t>8</a:t>
            </a:fld>
            <a:endParaRPr lang="nb-NO"/>
          </a:p>
        </p:txBody>
      </p:sp>
    </p:spTree>
    <p:extLst>
      <p:ext uri="{BB962C8B-B14F-4D97-AF65-F5344CB8AC3E}">
        <p14:creationId xmlns:p14="http://schemas.microsoft.com/office/powerpoint/2010/main" val="14163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424A6A-BAB9-43DC-BC10-021F4E44BAFC}" type="slidenum">
              <a:rPr lang="nb-NO" smtClean="0"/>
              <a:t>12</a:t>
            </a:fld>
            <a:endParaRPr lang="nb-NO"/>
          </a:p>
        </p:txBody>
      </p:sp>
    </p:spTree>
    <p:extLst>
      <p:ext uri="{BB962C8B-B14F-4D97-AF65-F5344CB8AC3E}">
        <p14:creationId xmlns:p14="http://schemas.microsoft.com/office/powerpoint/2010/main" val="223270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42</a:t>
            </a:fld>
            <a:endParaRPr lang="nb-NO" dirty="0"/>
          </a:p>
        </p:txBody>
      </p:sp>
    </p:spTree>
    <p:extLst>
      <p:ext uri="{BB962C8B-B14F-4D97-AF65-F5344CB8AC3E}">
        <p14:creationId xmlns:p14="http://schemas.microsoft.com/office/powerpoint/2010/main" val="259581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43</a:t>
            </a:fld>
            <a:endParaRPr lang="nb-NO" dirty="0"/>
          </a:p>
        </p:txBody>
      </p:sp>
    </p:spTree>
    <p:extLst>
      <p:ext uri="{BB962C8B-B14F-4D97-AF65-F5344CB8AC3E}">
        <p14:creationId xmlns:p14="http://schemas.microsoft.com/office/powerpoint/2010/main" val="4170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44</a:t>
            </a:fld>
            <a:endParaRPr lang="nb-NO" dirty="0"/>
          </a:p>
        </p:txBody>
      </p:sp>
    </p:spTree>
    <p:extLst>
      <p:ext uri="{BB962C8B-B14F-4D97-AF65-F5344CB8AC3E}">
        <p14:creationId xmlns:p14="http://schemas.microsoft.com/office/powerpoint/2010/main" val="340841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45</a:t>
            </a:fld>
            <a:endParaRPr lang="nb-NO"/>
          </a:p>
        </p:txBody>
      </p:sp>
    </p:spTree>
    <p:extLst>
      <p:ext uri="{BB962C8B-B14F-4D97-AF65-F5344CB8AC3E}">
        <p14:creationId xmlns:p14="http://schemas.microsoft.com/office/powerpoint/2010/main" val="59959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A90031A-F2B3-43A9-B122-884F0D66664F}" type="slidenum">
              <a:rPr lang="nb-NO" smtClean="0"/>
              <a:t>46</a:t>
            </a:fld>
            <a:endParaRPr lang="nb-NO"/>
          </a:p>
        </p:txBody>
      </p:sp>
    </p:spTree>
    <p:extLst>
      <p:ext uri="{BB962C8B-B14F-4D97-AF65-F5344CB8AC3E}">
        <p14:creationId xmlns:p14="http://schemas.microsoft.com/office/powerpoint/2010/main" val="60310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5A0B8-CCDD-4951-9718-149E0D9B365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E18BA9E-5E15-42C8-9B49-06E0B4BD5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27570A9-BE40-4867-9E8D-B85EF5329592}"/>
              </a:ext>
            </a:extLst>
          </p:cNvPr>
          <p:cNvSpPr>
            <a:spLocks noGrp="1"/>
          </p:cNvSpPr>
          <p:nvPr>
            <p:ph type="dt" sz="half" idx="10"/>
          </p:nvPr>
        </p:nvSpPr>
        <p:spPr/>
        <p:txBody>
          <a:bodyPr/>
          <a:lstStyle/>
          <a:p>
            <a:fld id="{7E079502-FEB0-4B0D-8F8E-BE882CF4DA8E}" type="datetime1">
              <a:rPr lang="nb-NO" smtClean="0"/>
              <a:t>30.03.2023</a:t>
            </a:fld>
            <a:endParaRPr lang="nb-NO"/>
          </a:p>
        </p:txBody>
      </p:sp>
      <p:sp>
        <p:nvSpPr>
          <p:cNvPr id="5" name="Plassholder for bunntekst 4">
            <a:extLst>
              <a:ext uri="{FF2B5EF4-FFF2-40B4-BE49-F238E27FC236}">
                <a16:creationId xmlns:a16="http://schemas.microsoft.com/office/drawing/2014/main" id="{810BCA13-C54C-4C63-BBBE-556E02DFB0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8F3003-4CB3-42FE-BBF0-4F5FDE050CD8}"/>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189965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F81573-BB8E-480A-9A08-22ED415DC1E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4A3D627-90AE-42A5-A822-76378ABB126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141AE2-97F4-4B73-80C1-FE11D4FBD1AD}"/>
              </a:ext>
            </a:extLst>
          </p:cNvPr>
          <p:cNvSpPr>
            <a:spLocks noGrp="1"/>
          </p:cNvSpPr>
          <p:nvPr>
            <p:ph type="dt" sz="half" idx="10"/>
          </p:nvPr>
        </p:nvSpPr>
        <p:spPr/>
        <p:txBody>
          <a:bodyPr/>
          <a:lstStyle/>
          <a:p>
            <a:fld id="{7D82E140-E2B8-4EBD-AA8F-012A65CE800B}" type="datetime1">
              <a:rPr lang="nb-NO" smtClean="0"/>
              <a:t>30.03.2023</a:t>
            </a:fld>
            <a:endParaRPr lang="nb-NO"/>
          </a:p>
        </p:txBody>
      </p:sp>
      <p:sp>
        <p:nvSpPr>
          <p:cNvPr id="5" name="Plassholder for bunntekst 4">
            <a:extLst>
              <a:ext uri="{FF2B5EF4-FFF2-40B4-BE49-F238E27FC236}">
                <a16:creationId xmlns:a16="http://schemas.microsoft.com/office/drawing/2014/main" id="{5C01AC89-81EE-4352-8E55-D07D1950C12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C4144C1-5763-4B10-B700-D693A7DC79D3}"/>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67886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DAAF53A-1A5E-4F52-A4DF-8A608B5E794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E40408A-A133-4FF0-8162-E0C24A509AF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62FC7F-D33F-446A-A59B-4A5A007B50E1}"/>
              </a:ext>
            </a:extLst>
          </p:cNvPr>
          <p:cNvSpPr>
            <a:spLocks noGrp="1"/>
          </p:cNvSpPr>
          <p:nvPr>
            <p:ph type="dt" sz="half" idx="10"/>
          </p:nvPr>
        </p:nvSpPr>
        <p:spPr/>
        <p:txBody>
          <a:bodyPr/>
          <a:lstStyle/>
          <a:p>
            <a:fld id="{6E2B6058-DCA2-47E7-8273-8208664C3502}" type="datetime1">
              <a:rPr lang="nb-NO" smtClean="0"/>
              <a:t>30.03.2023</a:t>
            </a:fld>
            <a:endParaRPr lang="nb-NO"/>
          </a:p>
        </p:txBody>
      </p:sp>
      <p:sp>
        <p:nvSpPr>
          <p:cNvPr id="5" name="Plassholder for bunntekst 4">
            <a:extLst>
              <a:ext uri="{FF2B5EF4-FFF2-40B4-BE49-F238E27FC236}">
                <a16:creationId xmlns:a16="http://schemas.microsoft.com/office/drawing/2014/main" id="{AAC3CD5F-64F8-4CB5-B006-DA6B0F7E88B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BF14BB9-0F2F-4583-A67F-3A5C53585234}"/>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250892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319222" y="984987"/>
            <a:ext cx="11553557" cy="5573183"/>
          </a:xfr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ctrTitle"/>
          </p:nvPr>
        </p:nvSpPr>
        <p:spPr>
          <a:xfrm>
            <a:off x="320439" y="984987"/>
            <a:ext cx="11558016" cy="5571744"/>
          </a:xfrm>
          <a:solidFill>
            <a:srgbClr val="009639">
              <a:alpha val="80000"/>
            </a:srgbClr>
          </a:solidFill>
        </p:spPr>
        <p:txBody>
          <a:bodyPr lIns="685800" tIns="502920" rIns="457200" bIns="1828800" anchor="t" anchorCtr="0">
            <a:noAutofit/>
          </a:bodyPr>
          <a:lstStyle>
            <a:lvl1pPr algn="l">
              <a:defRPr sz="5067" b="1">
                <a:solidFill>
                  <a:schemeClr val="bg1"/>
                </a:solidFill>
                <a:latin typeface="Open Sans"/>
                <a:cs typeface="Open Sans"/>
              </a:defRPr>
            </a:lvl1pPr>
          </a:lstStyle>
          <a:p>
            <a:r>
              <a:rPr lang="nb-NO" dirty="0"/>
              <a:t>Klikk for å redigere tittelstil</a:t>
            </a:r>
          </a:p>
        </p:txBody>
      </p:sp>
      <p:sp>
        <p:nvSpPr>
          <p:cNvPr id="3" name="Subtitle 2"/>
          <p:cNvSpPr>
            <a:spLocks noGrp="1"/>
          </p:cNvSpPr>
          <p:nvPr>
            <p:ph type="subTitle" idx="1" hasCustomPrompt="1"/>
          </p:nvPr>
        </p:nvSpPr>
        <p:spPr>
          <a:xfrm>
            <a:off x="1240108" y="2453643"/>
            <a:ext cx="8534400" cy="1219200"/>
          </a:xfrm>
        </p:spPr>
        <p:txBody>
          <a:bodyPr lIns="0" tIns="0" rIns="0" bIns="0">
            <a:noAutofit/>
          </a:bodyPr>
          <a:lstStyle>
            <a:lvl1pPr marL="0" indent="0" algn="l">
              <a:spcBef>
                <a:spcPts val="0"/>
              </a:spcBef>
              <a:buNone/>
              <a:defRPr sz="3467">
                <a:solidFill>
                  <a:schemeClr val="bg1"/>
                </a:solidFill>
                <a:latin typeface="Open Sans"/>
                <a:cs typeface="Open San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a:t>Klikk for å redigere tekststiler i malen</a:t>
            </a:r>
          </a:p>
        </p:txBody>
      </p:sp>
      <p:pic>
        <p:nvPicPr>
          <p:cNvPr id="13" name="Picture 12" descr="logo.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6945" y="265117"/>
            <a:ext cx="1648603" cy="515188"/>
          </a:xfrm>
          <a:prstGeom prst="rect">
            <a:avLst/>
          </a:prstGeom>
        </p:spPr>
      </p:pic>
    </p:spTree>
    <p:extLst>
      <p:ext uri="{BB962C8B-B14F-4D97-AF65-F5344CB8AC3E}">
        <p14:creationId xmlns:p14="http://schemas.microsoft.com/office/powerpoint/2010/main" val="92435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side">
    <p:spTree>
      <p:nvGrpSpPr>
        <p:cNvPr id="1" name=""/>
        <p:cNvGrpSpPr/>
        <p:nvPr/>
      </p:nvGrpSpPr>
      <p:grpSpPr>
        <a:xfrm>
          <a:off x="0" y="0"/>
          <a:ext cx="0" cy="0"/>
          <a:chOff x="0" y="0"/>
          <a:chExt cx="0" cy="0"/>
        </a:xfrm>
      </p:grpSpPr>
      <p:sp>
        <p:nvSpPr>
          <p:cNvPr id="6" name="Title 1"/>
          <p:cNvSpPr>
            <a:spLocks noGrp="1"/>
          </p:cNvSpPr>
          <p:nvPr>
            <p:ph type="title"/>
          </p:nvPr>
        </p:nvSpPr>
        <p:spPr>
          <a:xfrm>
            <a:off x="592233" y="419389"/>
            <a:ext cx="10366712" cy="695083"/>
          </a:xfrm>
        </p:spPr>
        <p:txBody>
          <a:bodyPr lIns="0" tIns="0" rIns="0" bIns="0">
            <a:noAutofit/>
          </a:bodyPr>
          <a:lstStyle>
            <a:lvl1pPr algn="l">
              <a:defRPr sz="4000">
                <a:solidFill>
                  <a:srgbClr val="009639"/>
                </a:solidFill>
              </a:defRPr>
            </a:lvl1pPr>
          </a:lstStyle>
          <a:p>
            <a:r>
              <a:rPr lang="nb-NO" dirty="0"/>
              <a:t>Klikk for å redigere tittelstil</a:t>
            </a:r>
          </a:p>
        </p:txBody>
      </p:sp>
      <p:sp>
        <p:nvSpPr>
          <p:cNvPr id="7" name="Content Placeholder 2"/>
          <p:cNvSpPr>
            <a:spLocks noGrp="1"/>
          </p:cNvSpPr>
          <p:nvPr>
            <p:ph sz="quarter" idx="10"/>
          </p:nvPr>
        </p:nvSpPr>
        <p:spPr>
          <a:xfrm>
            <a:off x="613111" y="1245298"/>
            <a:ext cx="10365317" cy="5168900"/>
          </a:xfrm>
        </p:spPr>
        <p:txBody>
          <a:bodyPr>
            <a:normAutofit/>
          </a:bodyPr>
          <a:lstStyle>
            <a:lvl1pPr marL="365751" indent="-365751">
              <a:buClr>
                <a:srgbClr val="009639"/>
              </a:buClr>
              <a:buFont typeface="Arial" pitchFamily="34" charset="0"/>
              <a:buChar char="•"/>
              <a:defRPr sz="2933">
                <a:latin typeface="+mj-lt"/>
              </a:defRPr>
            </a:lvl1pPr>
            <a:lvl2pPr marL="731502" indent="-365751">
              <a:buClr>
                <a:srgbClr val="009639"/>
              </a:buClr>
              <a:buFont typeface="Arial" pitchFamily="34" charset="0"/>
              <a:buChar char="•"/>
              <a:defRPr sz="2933">
                <a:latin typeface="+mj-lt"/>
              </a:defRPr>
            </a:lvl2pPr>
            <a:lvl3pPr marL="1097253" indent="-365751">
              <a:buClr>
                <a:srgbClr val="009639"/>
              </a:buClr>
              <a:buFont typeface="Arial" pitchFamily="34" charset="0"/>
              <a:buChar char="•"/>
              <a:defRPr sz="2933">
                <a:latin typeface="+mj-lt"/>
              </a:defRPr>
            </a:lvl3pPr>
            <a:lvl4pPr marL="365751" indent="-365751">
              <a:buClr>
                <a:schemeClr val="accent4"/>
              </a:buClr>
              <a:buFont typeface="Arial" pitchFamily="34" charset="0"/>
              <a:buChar char="•"/>
              <a:defRPr sz="2933">
                <a:latin typeface="+mj-lt"/>
              </a:defRPr>
            </a:lvl4pPr>
            <a:lvl5pPr marL="365751" indent="-365751">
              <a:buClr>
                <a:schemeClr val="accent4"/>
              </a:buClr>
              <a:buFont typeface="Arial" pitchFamily="34" charset="0"/>
              <a:buChar char="•"/>
              <a:defRPr sz="2933">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8134172" y="2866645"/>
            <a:ext cx="6858003"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83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foto m/ boks venst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2192000" cy="6858000"/>
          </a:xfrm>
        </p:spPr>
        <p:txBody>
          <a:bodyPr lIns="0" tIns="0" rIns="0" bIns="0" anchor="t" anchorCtr="0">
            <a:normAutofit/>
          </a:bodyPr>
          <a:lstStyle>
            <a:lvl1pPr marL="0" indent="0" algn="ctr">
              <a:buNone/>
              <a:defRPr/>
            </a:lvl1pPr>
          </a:lstStyle>
          <a:p>
            <a:r>
              <a:rPr lang="en-US"/>
              <a:t>Click icon to add picture</a:t>
            </a:r>
            <a:endParaRPr lang="en-US" dirty="0"/>
          </a:p>
        </p:txBody>
      </p:sp>
      <p:sp>
        <p:nvSpPr>
          <p:cNvPr id="8" name="Title 1"/>
          <p:cNvSpPr>
            <a:spLocks noGrp="1"/>
          </p:cNvSpPr>
          <p:nvPr>
            <p:ph type="ctrTitle" hasCustomPrompt="1"/>
          </p:nvPr>
        </p:nvSpPr>
        <p:spPr>
          <a:xfrm>
            <a:off x="587058" y="601472"/>
            <a:ext cx="5508943" cy="5608320"/>
          </a:xfrm>
          <a:solidFill>
            <a:srgbClr val="009639">
              <a:alpha val="80000"/>
            </a:srgbClr>
          </a:solidFill>
        </p:spPr>
        <p:txBody>
          <a:bodyPr lIns="256032" tIns="182880" rIns="255600" bIns="0" anchor="t">
            <a:noAutofit/>
          </a:bodyPr>
          <a:lstStyle>
            <a:lvl1pPr algn="l">
              <a:defRPr sz="5333" b="1" baseline="0">
                <a:solidFill>
                  <a:schemeClr val="bg1"/>
                </a:solidFill>
              </a:defRPr>
            </a:lvl1pPr>
          </a:lstStyle>
          <a:p>
            <a:r>
              <a:rPr lang="nb-NO" dirty="0"/>
              <a:t>Tekst</a:t>
            </a:r>
          </a:p>
        </p:txBody>
      </p:sp>
      <p:sp>
        <p:nvSpPr>
          <p:cNvPr id="7" name="Content Placeholder 2"/>
          <p:cNvSpPr>
            <a:spLocks noGrp="1"/>
          </p:cNvSpPr>
          <p:nvPr>
            <p:ph sz="quarter" idx="14"/>
          </p:nvPr>
        </p:nvSpPr>
        <p:spPr>
          <a:xfrm>
            <a:off x="995691" y="1794334"/>
            <a:ext cx="4727496" cy="4145281"/>
          </a:xfrm>
        </p:spPr>
        <p:txBody>
          <a:bodyPr anchor="t">
            <a:normAutofit/>
          </a:bodyPr>
          <a:lstStyle>
            <a:lvl1pPr marL="365751" indent="-365751">
              <a:buClr>
                <a:schemeClr val="bg1"/>
              </a:buClr>
              <a:buFont typeface="Arial" pitchFamily="34" charset="0"/>
              <a:buChar char="•"/>
              <a:defRPr sz="2933" i="1">
                <a:solidFill>
                  <a:schemeClr val="bg1"/>
                </a:solidFill>
                <a:latin typeface="+mj-lt"/>
              </a:defRPr>
            </a:lvl1pPr>
            <a:lvl2pPr marL="731502" indent="-365751">
              <a:buClr>
                <a:schemeClr val="bg1"/>
              </a:buClr>
              <a:buFont typeface="Arial" pitchFamily="34" charset="0"/>
              <a:buChar char="•"/>
              <a:defRPr sz="2933" i="1">
                <a:solidFill>
                  <a:schemeClr val="bg1"/>
                </a:solidFill>
                <a:latin typeface="+mj-lt"/>
              </a:defRPr>
            </a:lvl2pPr>
            <a:lvl3pPr marL="1097253" indent="-365751">
              <a:buClr>
                <a:schemeClr val="bg1"/>
              </a:buClr>
              <a:buFont typeface="Arial" pitchFamily="34" charset="0"/>
              <a:buChar char="•"/>
              <a:defRPr sz="2933" i="1">
                <a:solidFill>
                  <a:schemeClr val="bg1"/>
                </a:solidFill>
                <a:latin typeface="+mj-lt"/>
              </a:defRPr>
            </a:lvl3pPr>
            <a:lvl4pPr marL="365751" indent="-365751">
              <a:buClr>
                <a:schemeClr val="accent4"/>
              </a:buClr>
              <a:buFont typeface="Arial" pitchFamily="34" charset="0"/>
              <a:buChar char="•"/>
              <a:defRPr sz="2933">
                <a:latin typeface="+mj-lt"/>
              </a:defRPr>
            </a:lvl4pPr>
            <a:lvl5pPr marL="365751" indent="-365751">
              <a:buClr>
                <a:schemeClr val="accent4"/>
              </a:buClr>
              <a:buFont typeface="Arial" pitchFamily="34" charset="0"/>
              <a:buChar char="•"/>
              <a:defRPr sz="2933">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303505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 deler m/ farge venstr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87058" y="601472"/>
            <a:ext cx="5508943" cy="5608320"/>
          </a:xfrm>
          <a:solidFill>
            <a:srgbClr val="009639"/>
          </a:solidFill>
        </p:spPr>
        <p:txBody>
          <a:bodyPr lIns="256032" tIns="182880" rIns="255600" bIns="0" anchor="ctr">
            <a:noAutofit/>
          </a:bodyPr>
          <a:lstStyle>
            <a:lvl1pPr algn="ctr">
              <a:defRPr sz="5333" b="1" baseline="0">
                <a:solidFill>
                  <a:schemeClr val="bg1"/>
                </a:solidFill>
              </a:defRPr>
            </a:lvl1pPr>
          </a:lstStyle>
          <a:p>
            <a:r>
              <a:rPr lang="nb-NO" dirty="0"/>
              <a:t>Tekst</a:t>
            </a:r>
          </a:p>
        </p:txBody>
      </p:sp>
      <p:sp>
        <p:nvSpPr>
          <p:cNvPr id="5" name="Content Placeholder 2"/>
          <p:cNvSpPr>
            <a:spLocks noGrp="1"/>
          </p:cNvSpPr>
          <p:nvPr>
            <p:ph sz="quarter" idx="13"/>
          </p:nvPr>
        </p:nvSpPr>
        <p:spPr>
          <a:xfrm>
            <a:off x="6299199" y="601472"/>
            <a:ext cx="5510400" cy="5606061"/>
          </a:xfrm>
        </p:spPr>
        <p:txBody>
          <a:bodyPr anchor="ctr">
            <a:normAutofit/>
          </a:bodyPr>
          <a:lstStyle>
            <a:lvl1pPr marL="365751" indent="-365751">
              <a:buClr>
                <a:srgbClr val="009639"/>
              </a:buClr>
              <a:buFont typeface="Arial" pitchFamily="34" charset="0"/>
              <a:buChar char="•"/>
              <a:defRPr sz="2933">
                <a:latin typeface="+mj-lt"/>
              </a:defRPr>
            </a:lvl1pPr>
            <a:lvl2pPr marL="731502" indent="-365751">
              <a:buClr>
                <a:srgbClr val="009639"/>
              </a:buClr>
              <a:buFont typeface="Arial" pitchFamily="34" charset="0"/>
              <a:buChar char="•"/>
              <a:defRPr sz="2933">
                <a:latin typeface="+mj-lt"/>
              </a:defRPr>
            </a:lvl2pPr>
            <a:lvl3pPr marL="1097253" indent="-365751">
              <a:buClr>
                <a:srgbClr val="009639"/>
              </a:buClr>
              <a:buFont typeface="Arial" pitchFamily="34" charset="0"/>
              <a:buChar char="•"/>
              <a:defRPr sz="2933">
                <a:latin typeface="+mj-lt"/>
              </a:defRPr>
            </a:lvl3pPr>
            <a:lvl4pPr marL="365751" indent="-365751">
              <a:buClr>
                <a:schemeClr val="accent4"/>
              </a:buClr>
              <a:buFont typeface="Arial" pitchFamily="34" charset="0"/>
              <a:buChar char="•"/>
              <a:defRPr sz="2933">
                <a:latin typeface="+mj-lt"/>
              </a:defRPr>
            </a:lvl4pPr>
            <a:lvl5pPr marL="365751" indent="-365751">
              <a:buClr>
                <a:schemeClr val="accent4"/>
              </a:buClr>
              <a:buFont typeface="Arial" pitchFamily="34" charset="0"/>
              <a:buChar char="•"/>
              <a:defRPr sz="2933">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29094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Kapittelforside ">
    <p:spTree>
      <p:nvGrpSpPr>
        <p:cNvPr id="1" name=""/>
        <p:cNvGrpSpPr/>
        <p:nvPr/>
      </p:nvGrpSpPr>
      <p:grpSpPr>
        <a:xfrm>
          <a:off x="0" y="0"/>
          <a:ext cx="0" cy="0"/>
          <a:chOff x="0" y="0"/>
          <a:chExt cx="0" cy="0"/>
        </a:xfrm>
      </p:grpSpPr>
      <p:sp>
        <p:nvSpPr>
          <p:cNvPr id="4" name="Rectangle 3"/>
          <p:cNvSpPr/>
          <p:nvPr userDrawn="1"/>
        </p:nvSpPr>
        <p:spPr>
          <a:xfrm>
            <a:off x="319222" y="984987"/>
            <a:ext cx="11557396" cy="5571744"/>
          </a:xfrm>
          <a:prstGeom prst="rect">
            <a:avLst/>
          </a:prstGeom>
          <a:solidFill>
            <a:srgbClr val="0096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le 1"/>
          <p:cNvSpPr>
            <a:spLocks noGrp="1"/>
          </p:cNvSpPr>
          <p:nvPr>
            <p:ph type="ctrTitle" hasCustomPrompt="1"/>
          </p:nvPr>
        </p:nvSpPr>
        <p:spPr>
          <a:xfrm>
            <a:off x="305973" y="984987"/>
            <a:ext cx="11558016" cy="5571744"/>
          </a:xfrm>
          <a:noFill/>
        </p:spPr>
        <p:txBody>
          <a:bodyPr lIns="685800" tIns="502920" rIns="457200" bIns="1828800" anchor="t" anchorCtr="0">
            <a:noAutofit/>
          </a:bodyPr>
          <a:lstStyle>
            <a:lvl1pPr algn="l">
              <a:defRPr sz="5067" b="1">
                <a:solidFill>
                  <a:schemeClr val="bg1"/>
                </a:solidFill>
                <a:latin typeface="Open Sans"/>
                <a:cs typeface="Open Sans"/>
              </a:defRPr>
            </a:lvl1pPr>
          </a:lstStyle>
          <a:p>
            <a:pPr lvl="0"/>
            <a:r>
              <a:rPr lang="nb-NO" dirty="0"/>
              <a:t>Klikk for å redigere </a:t>
            </a:r>
            <a:r>
              <a:rPr lang="nb-NO" dirty="0" err="1"/>
              <a:t>titel</a:t>
            </a:r>
            <a:endParaRPr lang="nb-NO" dirty="0"/>
          </a:p>
        </p:txBody>
      </p:sp>
      <p:sp>
        <p:nvSpPr>
          <p:cNvPr id="3" name="Subtitle 2"/>
          <p:cNvSpPr>
            <a:spLocks noGrp="1"/>
          </p:cNvSpPr>
          <p:nvPr>
            <p:ph type="subTitle" idx="1" hasCustomPrompt="1"/>
          </p:nvPr>
        </p:nvSpPr>
        <p:spPr>
          <a:xfrm>
            <a:off x="1240108" y="2453644"/>
            <a:ext cx="8534400" cy="1219200"/>
          </a:xfrm>
        </p:spPr>
        <p:txBody>
          <a:bodyPr lIns="0" tIns="0" rIns="0" bIns="0">
            <a:noAutofit/>
          </a:bodyPr>
          <a:lstStyle>
            <a:lvl1pPr marL="0" indent="0" algn="l">
              <a:spcBef>
                <a:spcPts val="0"/>
              </a:spcBef>
              <a:buNone/>
              <a:defRPr sz="3467">
                <a:solidFill>
                  <a:schemeClr val="bg1"/>
                </a:solidFill>
                <a:latin typeface="Open Sans"/>
                <a:cs typeface="Open San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a:t>Klikk for å redigere tekststiler i malen</a:t>
            </a:r>
          </a:p>
        </p:txBody>
      </p:sp>
      <p:pic>
        <p:nvPicPr>
          <p:cNvPr id="13" name="Picture 12" descr="logo.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6945" y="265117"/>
            <a:ext cx="1648603" cy="515188"/>
          </a:xfrm>
          <a:prstGeom prst="rect">
            <a:avLst/>
          </a:prstGeom>
        </p:spPr>
      </p:pic>
      <p:pic>
        <p:nvPicPr>
          <p:cNvPr id="7" name="Picture Placeholder 3"/>
          <p:cNvPicPr>
            <a:picLocks noChangeAspect="1"/>
          </p:cNvPicPr>
          <p:nvPr userDrawn="1"/>
        </p:nvPicPr>
        <p:blipFill>
          <a:blip r:embed="rId3">
            <a:extLst>
              <a:ext uri="{28A0092B-C50C-407E-A947-70E740481C1C}">
                <a14:useLocalDpi xmlns:a14="http://schemas.microsoft.com/office/drawing/2010/main" val="0"/>
              </a:ext>
            </a:extLst>
          </a:blip>
          <a:srcRect l="3928" r="3928"/>
          <a:stretch>
            <a:fillRect/>
          </a:stretch>
        </p:blipFill>
        <p:spPr>
          <a:xfrm>
            <a:off x="319842" y="4864100"/>
            <a:ext cx="11557396" cy="1272117"/>
          </a:xfrm>
          <a:prstGeom prst="rect">
            <a:avLst/>
          </a:prstGeom>
        </p:spPr>
      </p:pic>
    </p:spTree>
    <p:extLst>
      <p:ext uri="{BB962C8B-B14F-4D97-AF65-F5344CB8AC3E}">
        <p14:creationId xmlns:p14="http://schemas.microsoft.com/office/powerpoint/2010/main" val="39901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ktig poeng / Hvilebilde">
    <p:spTree>
      <p:nvGrpSpPr>
        <p:cNvPr id="1" name=""/>
        <p:cNvGrpSpPr/>
        <p:nvPr/>
      </p:nvGrpSpPr>
      <p:grpSpPr>
        <a:xfrm>
          <a:off x="0" y="0"/>
          <a:ext cx="0" cy="0"/>
          <a:chOff x="0" y="0"/>
          <a:chExt cx="0" cy="0"/>
        </a:xfrm>
      </p:grpSpPr>
      <p:sp>
        <p:nvSpPr>
          <p:cNvPr id="8" name="Rectangle 7"/>
          <p:cNvSpPr/>
          <p:nvPr userDrawn="1"/>
        </p:nvSpPr>
        <p:spPr>
          <a:xfrm>
            <a:off x="319222" y="313944"/>
            <a:ext cx="11553557" cy="6230112"/>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5" name="Title 1"/>
          <p:cNvSpPr>
            <a:spLocks noGrp="1"/>
          </p:cNvSpPr>
          <p:nvPr>
            <p:ph type="ctrTitle"/>
          </p:nvPr>
        </p:nvSpPr>
        <p:spPr>
          <a:xfrm>
            <a:off x="914400" y="1848898"/>
            <a:ext cx="10363200" cy="2652764"/>
          </a:xfrm>
        </p:spPr>
        <p:txBody>
          <a:bodyPr tIns="0" bIns="0">
            <a:noAutofit/>
          </a:bodyPr>
          <a:lstStyle>
            <a:lvl1pPr algn="ctr">
              <a:defRPr sz="5333" b="1">
                <a:solidFill>
                  <a:schemeClr val="bg1"/>
                </a:solidFill>
                <a:latin typeface="Open Sans"/>
                <a:cs typeface="Open Sans"/>
              </a:defRPr>
            </a:lvl1pPr>
          </a:lstStyle>
          <a:p>
            <a:r>
              <a:rPr lang="nb-NO" dirty="0"/>
              <a:t>Klikk for å redigere tittelstil</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55"/>
          <a:stretch/>
        </p:blipFill>
        <p:spPr bwMode="auto">
          <a:xfrm>
            <a:off x="319222" y="5311270"/>
            <a:ext cx="11553557" cy="96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foto m/ boks høy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2192000" cy="6858000"/>
          </a:xfrm>
        </p:spPr>
        <p:txBody>
          <a:bodyPr lIns="0" tIns="0" rIns="0" bIns="0" anchor="t" anchorCtr="0">
            <a:normAutofit/>
          </a:bodyPr>
          <a:lstStyle>
            <a:lvl1pPr marL="0" indent="0" algn="ctr">
              <a:buNone/>
              <a:defRPr/>
            </a:lvl1pPr>
          </a:lstStyle>
          <a:p>
            <a:r>
              <a:rPr lang="en-US" dirty="0"/>
              <a:t>Click icon to add picture</a:t>
            </a:r>
          </a:p>
        </p:txBody>
      </p:sp>
      <p:sp>
        <p:nvSpPr>
          <p:cNvPr id="8" name="Title 1"/>
          <p:cNvSpPr>
            <a:spLocks noGrp="1"/>
          </p:cNvSpPr>
          <p:nvPr>
            <p:ph type="ctrTitle" hasCustomPrompt="1"/>
          </p:nvPr>
        </p:nvSpPr>
        <p:spPr>
          <a:xfrm>
            <a:off x="6096001" y="601472"/>
            <a:ext cx="5508943" cy="5608320"/>
          </a:xfrm>
          <a:solidFill>
            <a:srgbClr val="009639">
              <a:alpha val="80000"/>
            </a:srgbClr>
          </a:solidFill>
        </p:spPr>
        <p:txBody>
          <a:bodyPr lIns="256032" tIns="182880" rIns="255600" bIns="0" anchor="t">
            <a:noAutofit/>
          </a:bodyPr>
          <a:lstStyle>
            <a:lvl1pPr algn="l">
              <a:defRPr sz="5333" b="1" baseline="0">
                <a:solidFill>
                  <a:schemeClr val="bg1"/>
                </a:solidFill>
              </a:defRPr>
            </a:lvl1pPr>
          </a:lstStyle>
          <a:p>
            <a:r>
              <a:rPr lang="nb-NO" dirty="0"/>
              <a:t>Tekst</a:t>
            </a:r>
          </a:p>
        </p:txBody>
      </p:sp>
      <p:sp>
        <p:nvSpPr>
          <p:cNvPr id="7" name="Content Placeholder 2"/>
          <p:cNvSpPr>
            <a:spLocks noGrp="1"/>
          </p:cNvSpPr>
          <p:nvPr>
            <p:ph sz="quarter" idx="14"/>
          </p:nvPr>
        </p:nvSpPr>
        <p:spPr>
          <a:xfrm>
            <a:off x="6504633" y="1794335"/>
            <a:ext cx="4727496" cy="4145281"/>
          </a:xfrm>
        </p:spPr>
        <p:txBody>
          <a:bodyPr anchor="t">
            <a:normAutofit/>
          </a:bodyPr>
          <a:lstStyle>
            <a:lvl1pPr marL="365751" indent="-365751">
              <a:buClr>
                <a:schemeClr val="bg1"/>
              </a:buClr>
              <a:buFont typeface="Arial" pitchFamily="34" charset="0"/>
              <a:buChar char="•"/>
              <a:defRPr sz="2933" i="1">
                <a:solidFill>
                  <a:schemeClr val="bg1"/>
                </a:solidFill>
                <a:latin typeface="+mj-lt"/>
              </a:defRPr>
            </a:lvl1pPr>
            <a:lvl2pPr marL="731502" indent="-365751">
              <a:buClr>
                <a:schemeClr val="bg1"/>
              </a:buClr>
              <a:buFont typeface="Arial" pitchFamily="34" charset="0"/>
              <a:buChar char="•"/>
              <a:defRPr sz="2933" i="1" baseline="0">
                <a:solidFill>
                  <a:schemeClr val="bg1"/>
                </a:solidFill>
                <a:latin typeface="+mj-lt"/>
              </a:defRPr>
            </a:lvl2pPr>
            <a:lvl3pPr marL="1097253" indent="-365751">
              <a:buClr>
                <a:schemeClr val="bg1"/>
              </a:buClr>
              <a:buFont typeface="Arial" pitchFamily="34" charset="0"/>
              <a:buChar char="•"/>
              <a:defRPr sz="2933" i="1">
                <a:solidFill>
                  <a:schemeClr val="bg1"/>
                </a:solidFill>
                <a:latin typeface="+mj-lt"/>
              </a:defRPr>
            </a:lvl3pPr>
            <a:lvl4pPr marL="365751" indent="-365751">
              <a:buClr>
                <a:schemeClr val="accent4"/>
              </a:buClr>
              <a:buFont typeface="Arial" pitchFamily="34" charset="0"/>
              <a:buChar char="•"/>
              <a:defRPr sz="2933">
                <a:latin typeface="+mj-lt"/>
              </a:defRPr>
            </a:lvl4pPr>
            <a:lvl5pPr marL="365751" indent="-365751">
              <a:buClr>
                <a:schemeClr val="accent4"/>
              </a:buClr>
              <a:buFont typeface="Arial" pitchFamily="34" charset="0"/>
              <a:buChar char="•"/>
              <a:defRPr sz="2933">
                <a:latin typeface="+mj-lt"/>
              </a:defRPr>
            </a:lvl5pPr>
          </a:lstStyle>
          <a:p>
            <a:pPr lvl="0"/>
            <a:r>
              <a:rPr lang="nb-NO" dirty="0"/>
              <a:t>Klikk for å redigere tekststiler i malen</a:t>
            </a:r>
          </a:p>
          <a:p>
            <a:pPr lvl="1"/>
            <a:r>
              <a:rPr lang="en-US" dirty="0" err="1"/>
              <a:t>Nivå</a:t>
            </a:r>
            <a:r>
              <a:rPr lang="en-US" dirty="0"/>
              <a:t> 2</a:t>
            </a:r>
          </a:p>
          <a:p>
            <a:pPr lvl="2"/>
            <a:r>
              <a:rPr lang="en-US" dirty="0" err="1"/>
              <a:t>Nivå</a:t>
            </a:r>
            <a:r>
              <a:rPr lang="en-US" dirty="0"/>
              <a:t> 3</a:t>
            </a:r>
          </a:p>
        </p:txBody>
      </p:sp>
    </p:spTree>
    <p:extLst>
      <p:ext uri="{BB962C8B-B14F-4D97-AF65-F5344CB8AC3E}">
        <p14:creationId xmlns:p14="http://schemas.microsoft.com/office/powerpoint/2010/main" val="311884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vslutningsbilde">
    <p:spTree>
      <p:nvGrpSpPr>
        <p:cNvPr id="1" name=""/>
        <p:cNvGrpSpPr/>
        <p:nvPr/>
      </p:nvGrpSpPr>
      <p:grpSpPr>
        <a:xfrm>
          <a:off x="0" y="0"/>
          <a:ext cx="0" cy="0"/>
          <a:chOff x="0" y="0"/>
          <a:chExt cx="0" cy="0"/>
        </a:xfrm>
      </p:grpSpPr>
      <p:sp>
        <p:nvSpPr>
          <p:cNvPr id="8" name="Rectangle 7"/>
          <p:cNvSpPr/>
          <p:nvPr userDrawn="1"/>
        </p:nvSpPr>
        <p:spPr>
          <a:xfrm>
            <a:off x="319222" y="313944"/>
            <a:ext cx="11553557" cy="6230112"/>
          </a:xfrm>
          <a:prstGeom prst="rect">
            <a:avLst/>
          </a:prstGeom>
          <a:solidFill>
            <a:srgbClr val="0096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pic>
        <p:nvPicPr>
          <p:cNvPr id="6" name="Picture Placeholder 3"/>
          <p:cNvPicPr>
            <a:picLocks noChangeAspect="1"/>
          </p:cNvPicPr>
          <p:nvPr userDrawn="1"/>
        </p:nvPicPr>
        <p:blipFill>
          <a:blip r:embed="rId2">
            <a:extLst>
              <a:ext uri="{28A0092B-C50C-407E-A947-70E740481C1C}">
                <a14:useLocalDpi xmlns:a14="http://schemas.microsoft.com/office/drawing/2010/main" val="0"/>
              </a:ext>
            </a:extLst>
          </a:blip>
          <a:srcRect l="2685" r="2685"/>
          <a:stretch>
            <a:fillRect/>
          </a:stretch>
        </p:blipFill>
        <p:spPr>
          <a:xfrm>
            <a:off x="314763" y="2155973"/>
            <a:ext cx="11877237" cy="1273027"/>
          </a:xfrm>
          <a:prstGeom prst="rect">
            <a:avLst/>
          </a:prstGeom>
        </p:spPr>
      </p:pic>
      <p:sp>
        <p:nvSpPr>
          <p:cNvPr id="7" name="Content Placeholder 2"/>
          <p:cNvSpPr>
            <a:spLocks noGrp="1"/>
          </p:cNvSpPr>
          <p:nvPr>
            <p:ph sz="quarter" idx="13"/>
          </p:nvPr>
        </p:nvSpPr>
        <p:spPr>
          <a:xfrm>
            <a:off x="925731" y="4264027"/>
            <a:ext cx="10148669" cy="2200275"/>
          </a:xfrm>
        </p:spPr>
        <p:txBody>
          <a:bodyPr anchor="ctr">
            <a:normAutofit/>
          </a:bodyPr>
          <a:lstStyle>
            <a:lvl1pPr marL="0" indent="0">
              <a:buClr>
                <a:schemeClr val="accent4"/>
              </a:buClr>
              <a:buFont typeface="Arial" pitchFamily="34" charset="0"/>
              <a:buNone/>
              <a:defRPr sz="2933">
                <a:solidFill>
                  <a:schemeClr val="bg1"/>
                </a:solidFill>
                <a:latin typeface="+mj-lt"/>
              </a:defRPr>
            </a:lvl1pPr>
            <a:lvl2pPr marL="365751" indent="0">
              <a:buClr>
                <a:schemeClr val="accent4"/>
              </a:buClr>
              <a:buFont typeface="Arial" pitchFamily="34" charset="0"/>
              <a:buNone/>
              <a:defRPr sz="2933">
                <a:solidFill>
                  <a:schemeClr val="bg1"/>
                </a:solidFill>
                <a:latin typeface="+mj-lt"/>
              </a:defRPr>
            </a:lvl2pPr>
            <a:lvl3pPr marL="731502" indent="0">
              <a:buClr>
                <a:schemeClr val="accent4"/>
              </a:buClr>
              <a:buFont typeface="Arial" pitchFamily="34" charset="0"/>
              <a:buNone/>
              <a:defRPr sz="2933">
                <a:solidFill>
                  <a:schemeClr val="bg1"/>
                </a:solidFill>
                <a:latin typeface="+mj-lt"/>
              </a:defRPr>
            </a:lvl3pPr>
            <a:lvl4pPr marL="365751" indent="-365751">
              <a:buClr>
                <a:schemeClr val="accent4"/>
              </a:buClr>
              <a:buFont typeface="Arial" pitchFamily="34" charset="0"/>
              <a:buChar char="•"/>
              <a:defRPr sz="2933">
                <a:latin typeface="+mj-lt"/>
              </a:defRPr>
            </a:lvl4pPr>
            <a:lvl5pPr marL="365751" indent="-365751">
              <a:buClr>
                <a:schemeClr val="accent4"/>
              </a:buClr>
              <a:buFont typeface="Arial" pitchFamily="34" charset="0"/>
              <a:buChar char="•"/>
              <a:defRPr sz="2933">
                <a:latin typeface="+mj-lt"/>
              </a:defRPr>
            </a:lvl5pPr>
          </a:lstStyle>
          <a:p>
            <a:pPr lvl="0"/>
            <a:r>
              <a:rPr lang="nb-NO" dirty="0"/>
              <a:t>Klikk for å redigere tekststiler i malen</a:t>
            </a:r>
          </a:p>
        </p:txBody>
      </p:sp>
    </p:spTree>
    <p:extLst>
      <p:ext uri="{BB962C8B-B14F-4D97-AF65-F5344CB8AC3E}">
        <p14:creationId xmlns:p14="http://schemas.microsoft.com/office/powerpoint/2010/main" val="171703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0DCCCF-3AF6-4E54-A1B2-EC9ADFE7948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0B2578E-3A30-4EAB-890C-D79FCD094AA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0EFF954-8271-4421-A435-AF6335486D76}"/>
              </a:ext>
            </a:extLst>
          </p:cNvPr>
          <p:cNvSpPr>
            <a:spLocks noGrp="1"/>
          </p:cNvSpPr>
          <p:nvPr>
            <p:ph type="dt" sz="half" idx="10"/>
          </p:nvPr>
        </p:nvSpPr>
        <p:spPr/>
        <p:txBody>
          <a:bodyPr/>
          <a:lstStyle/>
          <a:p>
            <a:fld id="{B7C31011-0A28-4354-A0AF-D3D8F1FA6561}" type="datetime1">
              <a:rPr lang="nb-NO" smtClean="0"/>
              <a:t>30.03.2023</a:t>
            </a:fld>
            <a:endParaRPr lang="nb-NO"/>
          </a:p>
        </p:txBody>
      </p:sp>
      <p:sp>
        <p:nvSpPr>
          <p:cNvPr id="5" name="Plassholder for bunntekst 4">
            <a:extLst>
              <a:ext uri="{FF2B5EF4-FFF2-40B4-BE49-F238E27FC236}">
                <a16:creationId xmlns:a16="http://schemas.microsoft.com/office/drawing/2014/main" id="{7AD78742-1B8F-45BA-898E-354F5A083D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3B35D2-925E-4F49-A0C1-0F6D4A2BC4BE}"/>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160790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577964-6C01-4439-8258-82962EC189C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B56CE09-F997-4752-818E-F056F488C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0FABFEE-57CC-41D4-8C64-D0E52D9CDB86}"/>
              </a:ext>
            </a:extLst>
          </p:cNvPr>
          <p:cNvSpPr>
            <a:spLocks noGrp="1"/>
          </p:cNvSpPr>
          <p:nvPr>
            <p:ph type="dt" sz="half" idx="10"/>
          </p:nvPr>
        </p:nvSpPr>
        <p:spPr/>
        <p:txBody>
          <a:bodyPr/>
          <a:lstStyle/>
          <a:p>
            <a:fld id="{149A9764-EF7D-464B-A890-352D1D8EB22F}" type="datetime1">
              <a:rPr lang="nb-NO" smtClean="0"/>
              <a:t>30.03.2023</a:t>
            </a:fld>
            <a:endParaRPr lang="nb-NO"/>
          </a:p>
        </p:txBody>
      </p:sp>
      <p:sp>
        <p:nvSpPr>
          <p:cNvPr id="5" name="Plassholder for bunntekst 4">
            <a:extLst>
              <a:ext uri="{FF2B5EF4-FFF2-40B4-BE49-F238E27FC236}">
                <a16:creationId xmlns:a16="http://schemas.microsoft.com/office/drawing/2014/main" id="{71FABB75-6A6F-44C8-B130-6966E7045A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60B265-6A87-4F7D-BC86-3AFEBE643771}"/>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19704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ACEC79-62A6-43EB-B5CE-40F3E1D21FE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02E0B7-D754-44A3-94A2-869D1D6BB77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0227D3D-1D83-4AD0-A681-A97A369F3B7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DFDB326-24E4-4D16-93DA-60FC89822DC8}"/>
              </a:ext>
            </a:extLst>
          </p:cNvPr>
          <p:cNvSpPr>
            <a:spLocks noGrp="1"/>
          </p:cNvSpPr>
          <p:nvPr>
            <p:ph type="dt" sz="half" idx="10"/>
          </p:nvPr>
        </p:nvSpPr>
        <p:spPr/>
        <p:txBody>
          <a:bodyPr/>
          <a:lstStyle/>
          <a:p>
            <a:fld id="{A68FF798-B2E2-44A2-918E-0230674F6EB4}" type="datetime1">
              <a:rPr lang="nb-NO" smtClean="0"/>
              <a:t>30.03.2023</a:t>
            </a:fld>
            <a:endParaRPr lang="nb-NO"/>
          </a:p>
        </p:txBody>
      </p:sp>
      <p:sp>
        <p:nvSpPr>
          <p:cNvPr id="6" name="Plassholder for bunntekst 5">
            <a:extLst>
              <a:ext uri="{FF2B5EF4-FFF2-40B4-BE49-F238E27FC236}">
                <a16:creationId xmlns:a16="http://schemas.microsoft.com/office/drawing/2014/main" id="{7D5D2D17-482C-44EC-BD9F-EF1A028B9B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E4891A1-FF1D-412B-B2A5-2A3B82C1E9FE}"/>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360902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05E3E5-19DA-496C-B07D-DF656BAEF9E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6E5341E-7965-484B-B030-21502604A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837E9E7-E21B-4458-8E63-EF365D8873D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252B3CE-F8EF-42CB-B589-B8111D755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6C4C7BF-8389-4F4E-8766-899A2E47516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0F1698B-EDBD-47C9-A3E9-298882480432}"/>
              </a:ext>
            </a:extLst>
          </p:cNvPr>
          <p:cNvSpPr>
            <a:spLocks noGrp="1"/>
          </p:cNvSpPr>
          <p:nvPr>
            <p:ph type="dt" sz="half" idx="10"/>
          </p:nvPr>
        </p:nvSpPr>
        <p:spPr/>
        <p:txBody>
          <a:bodyPr/>
          <a:lstStyle/>
          <a:p>
            <a:fld id="{F8170DE7-7515-40AD-A0E1-6461D71B0996}" type="datetime1">
              <a:rPr lang="nb-NO" smtClean="0"/>
              <a:t>30.03.2023</a:t>
            </a:fld>
            <a:endParaRPr lang="nb-NO"/>
          </a:p>
        </p:txBody>
      </p:sp>
      <p:sp>
        <p:nvSpPr>
          <p:cNvPr id="8" name="Plassholder for bunntekst 7">
            <a:extLst>
              <a:ext uri="{FF2B5EF4-FFF2-40B4-BE49-F238E27FC236}">
                <a16:creationId xmlns:a16="http://schemas.microsoft.com/office/drawing/2014/main" id="{8B42F298-3F05-4591-91FD-023B0830F90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D6B0BAE-0F78-4CF5-B24A-6A5D8EC4FB20}"/>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338650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421A17-B0D6-4518-92F2-3D6900D17D7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F225C81-CDBF-4D0B-9BD2-1AB7636F4DE1}"/>
              </a:ext>
            </a:extLst>
          </p:cNvPr>
          <p:cNvSpPr>
            <a:spLocks noGrp="1"/>
          </p:cNvSpPr>
          <p:nvPr>
            <p:ph type="dt" sz="half" idx="10"/>
          </p:nvPr>
        </p:nvSpPr>
        <p:spPr/>
        <p:txBody>
          <a:bodyPr/>
          <a:lstStyle/>
          <a:p>
            <a:fld id="{B32FE0F8-4A83-4DF5-B315-D799A7693906}" type="datetime1">
              <a:rPr lang="nb-NO" smtClean="0"/>
              <a:t>30.03.2023</a:t>
            </a:fld>
            <a:endParaRPr lang="nb-NO"/>
          </a:p>
        </p:txBody>
      </p:sp>
      <p:sp>
        <p:nvSpPr>
          <p:cNvPr id="4" name="Plassholder for bunntekst 3">
            <a:extLst>
              <a:ext uri="{FF2B5EF4-FFF2-40B4-BE49-F238E27FC236}">
                <a16:creationId xmlns:a16="http://schemas.microsoft.com/office/drawing/2014/main" id="{B301A090-2BF3-4F73-B641-1F0C89DA628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DC2ACFB-F662-49AB-BE6F-5A6F3F0CB2F9}"/>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353154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384C966-8187-4E24-8769-43CF457CC7F5}"/>
              </a:ext>
            </a:extLst>
          </p:cNvPr>
          <p:cNvSpPr>
            <a:spLocks noGrp="1"/>
          </p:cNvSpPr>
          <p:nvPr>
            <p:ph type="dt" sz="half" idx="10"/>
          </p:nvPr>
        </p:nvSpPr>
        <p:spPr/>
        <p:txBody>
          <a:bodyPr/>
          <a:lstStyle/>
          <a:p>
            <a:fld id="{E160FD0B-D1C9-4B37-81BE-22164342EC68}" type="datetime1">
              <a:rPr lang="nb-NO" smtClean="0"/>
              <a:t>30.03.2023</a:t>
            </a:fld>
            <a:endParaRPr lang="nb-NO"/>
          </a:p>
        </p:txBody>
      </p:sp>
      <p:sp>
        <p:nvSpPr>
          <p:cNvPr id="3" name="Plassholder for bunntekst 2">
            <a:extLst>
              <a:ext uri="{FF2B5EF4-FFF2-40B4-BE49-F238E27FC236}">
                <a16:creationId xmlns:a16="http://schemas.microsoft.com/office/drawing/2014/main" id="{DDD93B84-BF8D-4665-92C1-E90DC1B6F7B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6DD244-02FD-4555-B208-9941C81BC5DF}"/>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367844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948448-5B99-487C-924B-AEE38370261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784CC6E-56BC-46D3-B014-90099F6C6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41BEECF-47F6-488E-9E77-BBE549EAF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21EFFDF-C9B3-476D-BE92-6FDB2AA2C140}"/>
              </a:ext>
            </a:extLst>
          </p:cNvPr>
          <p:cNvSpPr>
            <a:spLocks noGrp="1"/>
          </p:cNvSpPr>
          <p:nvPr>
            <p:ph type="dt" sz="half" idx="10"/>
          </p:nvPr>
        </p:nvSpPr>
        <p:spPr/>
        <p:txBody>
          <a:bodyPr/>
          <a:lstStyle/>
          <a:p>
            <a:fld id="{00CD58A0-523D-417D-9C6E-47B435BBD5A0}" type="datetime1">
              <a:rPr lang="nb-NO" smtClean="0"/>
              <a:t>30.03.2023</a:t>
            </a:fld>
            <a:endParaRPr lang="nb-NO"/>
          </a:p>
        </p:txBody>
      </p:sp>
      <p:sp>
        <p:nvSpPr>
          <p:cNvPr id="6" name="Plassholder for bunntekst 5">
            <a:extLst>
              <a:ext uri="{FF2B5EF4-FFF2-40B4-BE49-F238E27FC236}">
                <a16:creationId xmlns:a16="http://schemas.microsoft.com/office/drawing/2014/main" id="{E41B30C1-04BD-4C31-BB5F-CAFB446AE1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8EA0458-A420-494D-872F-CFEE43B86BCA}"/>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63490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8E816C-274C-4979-8FD9-9CA2DE4A499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23D66B1-18DC-4997-9A59-E1C5C11BA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489FDBB-70E8-4065-8589-32C50760A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1008581-A7FE-4F93-BE79-2B8F0C1CF7DF}"/>
              </a:ext>
            </a:extLst>
          </p:cNvPr>
          <p:cNvSpPr>
            <a:spLocks noGrp="1"/>
          </p:cNvSpPr>
          <p:nvPr>
            <p:ph type="dt" sz="half" idx="10"/>
          </p:nvPr>
        </p:nvSpPr>
        <p:spPr/>
        <p:txBody>
          <a:bodyPr/>
          <a:lstStyle/>
          <a:p>
            <a:fld id="{1076FED0-2F1B-4334-93E6-C395EB1F2F79}" type="datetime1">
              <a:rPr lang="nb-NO" smtClean="0"/>
              <a:t>30.03.2023</a:t>
            </a:fld>
            <a:endParaRPr lang="nb-NO"/>
          </a:p>
        </p:txBody>
      </p:sp>
      <p:sp>
        <p:nvSpPr>
          <p:cNvPr id="6" name="Plassholder for bunntekst 5">
            <a:extLst>
              <a:ext uri="{FF2B5EF4-FFF2-40B4-BE49-F238E27FC236}">
                <a16:creationId xmlns:a16="http://schemas.microsoft.com/office/drawing/2014/main" id="{1C67DCFB-C555-4304-8265-5511FBAC18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BE24433-D783-445C-BB0D-BC944CB5DCE7}"/>
              </a:ext>
            </a:extLst>
          </p:cNvPr>
          <p:cNvSpPr>
            <a:spLocks noGrp="1"/>
          </p:cNvSpPr>
          <p:nvPr>
            <p:ph type="sldNum" sz="quarter" idx="12"/>
          </p:nvPr>
        </p:nvSpPr>
        <p:spPr/>
        <p:txBody>
          <a:bodyPr/>
          <a:lstStyle/>
          <a:p>
            <a:fld id="{046D1119-C61A-478D-AB84-DCB5F88D0FBA}" type="slidenum">
              <a:rPr lang="nb-NO" smtClean="0"/>
              <a:t>‹#›</a:t>
            </a:fld>
            <a:endParaRPr lang="nb-NO"/>
          </a:p>
        </p:txBody>
      </p:sp>
    </p:spTree>
    <p:extLst>
      <p:ext uri="{BB962C8B-B14F-4D97-AF65-F5344CB8AC3E}">
        <p14:creationId xmlns:p14="http://schemas.microsoft.com/office/powerpoint/2010/main" val="210546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BBCF263-B4D8-49B2-95A9-B531DF088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BC2D35F-0B4F-413E-8992-B6DB7EA5D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4BE3CD0-5121-4DB4-B866-D1EE82FA4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14BBE-BFAA-4A50-BB8A-7D9F83BB51EA}" type="datetime1">
              <a:rPr lang="nb-NO" smtClean="0"/>
              <a:t>30.03.2023</a:t>
            </a:fld>
            <a:endParaRPr lang="nb-NO"/>
          </a:p>
        </p:txBody>
      </p:sp>
      <p:sp>
        <p:nvSpPr>
          <p:cNvPr id="5" name="Plassholder for bunntekst 4">
            <a:extLst>
              <a:ext uri="{FF2B5EF4-FFF2-40B4-BE49-F238E27FC236}">
                <a16:creationId xmlns:a16="http://schemas.microsoft.com/office/drawing/2014/main" id="{25502BF9-BF6A-4765-9B9C-DB5294FCD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5897FF9-0341-42F0-A8D8-4E59A4E59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D1119-C61A-478D-AB84-DCB5F88D0FBA}" type="slidenum">
              <a:rPr lang="nb-NO" smtClean="0"/>
              <a:t>‹#›</a:t>
            </a:fld>
            <a:endParaRPr lang="nb-NO"/>
          </a:p>
        </p:txBody>
      </p:sp>
    </p:spTree>
    <p:extLst>
      <p:ext uri="{BB962C8B-B14F-4D97-AF65-F5344CB8AC3E}">
        <p14:creationId xmlns:p14="http://schemas.microsoft.com/office/powerpoint/2010/main" val="122783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ittedal.kommune.no/enheter/nittedalsskolen/li-skole/"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aringen.no/gratulerer-til-li-skole-hvordan-kan-vi-ta-dette-videre/o/5-92-40590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kole.visma.com/nitteda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nittedal.kommune.no/aktuelt/minskoleapp--kommunikasjon-hjem-skol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mailto:berit.gigstad@nittedal.kommune.no"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554" t="13757" r="2061" b="13757"/>
          <a:stretch/>
        </p:blipFill>
        <p:spPr>
          <a:xfrm>
            <a:off x="498764" y="984987"/>
            <a:ext cx="11135973" cy="5573183"/>
          </a:xfrm>
        </p:spPr>
      </p:pic>
      <p:sp>
        <p:nvSpPr>
          <p:cNvPr id="3" name="Tittel 2"/>
          <p:cNvSpPr>
            <a:spLocks noGrp="1"/>
          </p:cNvSpPr>
          <p:nvPr>
            <p:ph type="ctrTitle"/>
          </p:nvPr>
        </p:nvSpPr>
        <p:spPr>
          <a:xfrm>
            <a:off x="498764" y="984987"/>
            <a:ext cx="11135973" cy="5571744"/>
          </a:xfrm>
          <a:solidFill>
            <a:srgbClr val="009639">
              <a:alpha val="80000"/>
            </a:srgbClr>
          </a:solidFill>
        </p:spPr>
        <p:txBody>
          <a:bodyPr/>
          <a:lstStyle/>
          <a:p>
            <a:r>
              <a:rPr lang="nb-NO" sz="4267" dirty="0"/>
              <a:t>Velkommen til foreldremøte for neste års 8.trinn </a:t>
            </a:r>
          </a:p>
        </p:txBody>
      </p:sp>
      <p:sp>
        <p:nvSpPr>
          <p:cNvPr id="4" name="Undertittel 3"/>
          <p:cNvSpPr>
            <a:spLocks noGrp="1"/>
          </p:cNvSpPr>
          <p:nvPr>
            <p:ph type="subTitle" idx="1"/>
          </p:nvPr>
        </p:nvSpPr>
        <p:spPr>
          <a:xfrm>
            <a:off x="1350948" y="3401909"/>
            <a:ext cx="8534400" cy="1219200"/>
          </a:xfrm>
        </p:spPr>
        <p:txBody>
          <a:bodyPr/>
          <a:lstStyle/>
          <a:p>
            <a:r>
              <a:rPr lang="nb-NO" dirty="0"/>
              <a:t>Li skole 29.03.23 </a:t>
            </a:r>
          </a:p>
        </p:txBody>
      </p:sp>
      <p:pic>
        <p:nvPicPr>
          <p:cNvPr id="6" name="Picture Placeholder 3"/>
          <p:cNvPicPr>
            <a:picLocks noChangeAspect="1"/>
          </p:cNvPicPr>
          <p:nvPr/>
        </p:nvPicPr>
        <p:blipFill>
          <a:blip r:embed="rId3">
            <a:extLst>
              <a:ext uri="{28A0092B-C50C-407E-A947-70E740481C1C}">
                <a14:useLocalDpi xmlns:a14="http://schemas.microsoft.com/office/drawing/2010/main" val="0"/>
              </a:ext>
            </a:extLst>
          </a:blip>
          <a:srcRect l="3928" r="3928"/>
          <a:stretch>
            <a:fillRect/>
          </a:stretch>
        </p:blipFill>
        <p:spPr>
          <a:xfrm>
            <a:off x="319842" y="3672843"/>
            <a:ext cx="11557396" cy="1272117"/>
          </a:xfrm>
          <a:prstGeom prst="rect">
            <a:avLst/>
          </a:prstGeom>
        </p:spPr>
      </p:pic>
      <p:sp>
        <p:nvSpPr>
          <p:cNvPr id="8" name="TekstSylinder 7"/>
          <p:cNvSpPr txBox="1"/>
          <p:nvPr/>
        </p:nvSpPr>
        <p:spPr>
          <a:xfrm rot="16200000">
            <a:off x="10539830" y="1744491"/>
            <a:ext cx="1754908" cy="235898"/>
          </a:xfrm>
          <a:prstGeom prst="rect">
            <a:avLst/>
          </a:prstGeom>
          <a:noFill/>
        </p:spPr>
        <p:txBody>
          <a:bodyPr wrap="square" rtlCol="0">
            <a:spAutoFit/>
          </a:bodyPr>
          <a:lstStyle/>
          <a:p>
            <a:pPr algn="r"/>
            <a:r>
              <a:rPr lang="nb-NO" sz="933" dirty="0">
                <a:solidFill>
                  <a:schemeClr val="bg1"/>
                </a:solidFill>
              </a:rPr>
              <a:t>Foto: Alan </a:t>
            </a:r>
            <a:r>
              <a:rPr lang="nb-NO" sz="933" dirty="0" err="1">
                <a:solidFill>
                  <a:schemeClr val="bg1"/>
                </a:solidFill>
              </a:rPr>
              <a:t>Billyeald</a:t>
            </a:r>
            <a:endParaRPr lang="nb-NO" sz="933" dirty="0">
              <a:solidFill>
                <a:schemeClr val="bg1"/>
              </a:solidFill>
            </a:endParaRPr>
          </a:p>
        </p:txBody>
      </p:sp>
    </p:spTree>
    <p:extLst>
      <p:ext uri="{BB962C8B-B14F-4D97-AF65-F5344CB8AC3E}">
        <p14:creationId xmlns:p14="http://schemas.microsoft.com/office/powerpoint/2010/main" val="213431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1803B7-1116-A437-BFE2-451F695FE51F}"/>
              </a:ext>
            </a:extLst>
          </p:cNvPr>
          <p:cNvSpPr>
            <a:spLocks noGrp="1"/>
          </p:cNvSpPr>
          <p:nvPr>
            <p:ph type="ctrTitle"/>
          </p:nvPr>
        </p:nvSpPr>
        <p:spPr/>
        <p:txBody>
          <a:bodyPr/>
          <a:lstStyle/>
          <a:p>
            <a:r>
              <a:rPr lang="nb-NO" dirty="0"/>
              <a:t>FAU</a:t>
            </a:r>
          </a:p>
        </p:txBody>
      </p:sp>
      <p:sp>
        <p:nvSpPr>
          <p:cNvPr id="3" name="Plassholder for innhold 2">
            <a:extLst>
              <a:ext uri="{FF2B5EF4-FFF2-40B4-BE49-F238E27FC236}">
                <a16:creationId xmlns:a16="http://schemas.microsoft.com/office/drawing/2014/main" id="{D924187F-4B17-C3DA-7407-11514CE518ED}"/>
              </a:ext>
            </a:extLst>
          </p:cNvPr>
          <p:cNvSpPr>
            <a:spLocks noGrp="1"/>
          </p:cNvSpPr>
          <p:nvPr>
            <p:ph sz="quarter" idx="13"/>
          </p:nvPr>
        </p:nvSpPr>
        <p:spPr/>
        <p:txBody>
          <a:bodyPr/>
          <a:lstStyle/>
          <a:p>
            <a:r>
              <a:rPr lang="nb-NO" dirty="0"/>
              <a:t>Erlend Birkedal (nestleder)</a:t>
            </a:r>
          </a:p>
          <a:p>
            <a:r>
              <a:rPr lang="nb-NO" dirty="0"/>
              <a:t>Christer </a:t>
            </a:r>
            <a:r>
              <a:rPr lang="nb-NO" dirty="0" err="1"/>
              <a:t>Kitdal</a:t>
            </a:r>
            <a:r>
              <a:rPr lang="nb-NO" dirty="0"/>
              <a:t> (FAU-representant)</a:t>
            </a:r>
          </a:p>
        </p:txBody>
      </p:sp>
    </p:spTree>
    <p:extLst>
      <p:ext uri="{BB962C8B-B14F-4D97-AF65-F5344CB8AC3E}">
        <p14:creationId xmlns:p14="http://schemas.microsoft.com/office/powerpoint/2010/main" val="36990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8"/>
          <p:cNvPicPr>
            <a:picLocks noChangeAspect="1"/>
          </p:cNvPicPr>
          <p:nvPr/>
        </p:nvPicPr>
        <p:blipFill rotWithShape="1">
          <a:blip r:embed="rId2">
            <a:extLst>
              <a:ext uri="{28A0092B-C50C-407E-A947-70E740481C1C}">
                <a14:useLocalDpi xmlns:a14="http://schemas.microsoft.com/office/drawing/2010/main" val="0"/>
              </a:ext>
            </a:extLst>
          </a:blip>
          <a:srcRect t="23180"/>
          <a:stretch/>
        </p:blipFill>
        <p:spPr>
          <a:xfrm>
            <a:off x="0" y="-79667"/>
            <a:ext cx="12192000" cy="7024409"/>
          </a:xfrm>
          <a:prstGeom prst="rect">
            <a:avLst/>
          </a:prstGeom>
        </p:spPr>
      </p:pic>
      <p:sp>
        <p:nvSpPr>
          <p:cNvPr id="2" name="Tittel 1"/>
          <p:cNvSpPr>
            <a:spLocks noGrp="1"/>
          </p:cNvSpPr>
          <p:nvPr>
            <p:ph type="ctrTitle"/>
          </p:nvPr>
        </p:nvSpPr>
        <p:spPr>
          <a:xfrm>
            <a:off x="1045029" y="601472"/>
            <a:ext cx="10559915" cy="5608320"/>
          </a:xfrm>
        </p:spPr>
        <p:txBody>
          <a:bodyPr/>
          <a:lstStyle/>
          <a:p>
            <a:pPr algn="ctr"/>
            <a:br>
              <a:rPr lang="nb-NO" dirty="0"/>
            </a:br>
            <a:r>
              <a:rPr lang="nb-NO" dirty="0"/>
              <a:t>HUSK FRISTEN FOR Å VELGE BÅDE SPRÅK OG VALGFAG</a:t>
            </a:r>
            <a:br>
              <a:rPr lang="nb-NO" dirty="0"/>
            </a:br>
            <a:br>
              <a:rPr lang="nb-NO" dirty="0"/>
            </a:br>
            <a:r>
              <a:rPr lang="nb-NO" dirty="0"/>
              <a:t>12.april 2023</a:t>
            </a:r>
            <a:endParaRPr lang="nb-NO" sz="3200" dirty="0"/>
          </a:p>
        </p:txBody>
      </p:sp>
    </p:spTree>
    <p:extLst>
      <p:ext uri="{BB962C8B-B14F-4D97-AF65-F5344CB8AC3E}">
        <p14:creationId xmlns:p14="http://schemas.microsoft.com/office/powerpoint/2010/main" val="277641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7158E943-CA50-4512-A866-BCE194B1E9C9}"/>
              </a:ext>
            </a:extLst>
          </p:cNvPr>
          <p:cNvSpPr>
            <a:spLocks noGrp="1"/>
          </p:cNvSpPr>
          <p:nvPr>
            <p:ph type="ctrTitle"/>
          </p:nvPr>
        </p:nvSpPr>
        <p:spPr>
          <a:xfrm>
            <a:off x="4038600" y="1939159"/>
            <a:ext cx="7644627" cy="2751086"/>
          </a:xfrm>
        </p:spPr>
        <p:txBody>
          <a:bodyPr>
            <a:normAutofit/>
          </a:bodyPr>
          <a:lstStyle/>
          <a:p>
            <a:pPr algn="r"/>
            <a:r>
              <a:rPr lang="nb-NO"/>
              <a:t>Valg av fremmedspråk og fordypning</a:t>
            </a:r>
          </a:p>
        </p:txBody>
      </p:sp>
      <p:sp>
        <p:nvSpPr>
          <p:cNvPr id="3" name="Undertittel 2">
            <a:extLst>
              <a:ext uri="{FF2B5EF4-FFF2-40B4-BE49-F238E27FC236}">
                <a16:creationId xmlns:a16="http://schemas.microsoft.com/office/drawing/2014/main" id="{384C8F67-1E62-4DA8-B6C5-499613B3BD0D}"/>
              </a:ext>
            </a:extLst>
          </p:cNvPr>
          <p:cNvSpPr>
            <a:spLocks noGrp="1"/>
          </p:cNvSpPr>
          <p:nvPr>
            <p:ph type="subTitle" idx="1"/>
          </p:nvPr>
        </p:nvSpPr>
        <p:spPr>
          <a:xfrm>
            <a:off x="4038600" y="4782320"/>
            <a:ext cx="7644627" cy="1329443"/>
          </a:xfrm>
        </p:spPr>
        <p:txBody>
          <a:bodyPr>
            <a:normAutofit/>
          </a:bodyPr>
          <a:lstStyle/>
          <a:p>
            <a:pPr algn="r"/>
            <a:r>
              <a:rPr lang="nb-NO"/>
              <a:t>Informasjon til elever og foresatte på 7. trinn</a:t>
            </a:r>
          </a:p>
        </p:txBody>
      </p:sp>
      <p:sp>
        <p:nvSpPr>
          <p:cNvPr id="4" name="Plassholder for dato 3">
            <a:extLst>
              <a:ext uri="{FF2B5EF4-FFF2-40B4-BE49-F238E27FC236}">
                <a16:creationId xmlns:a16="http://schemas.microsoft.com/office/drawing/2014/main" id="{4C178B0A-F6BE-4CDF-A1A1-DB848179B69B}"/>
              </a:ext>
            </a:extLst>
          </p:cNvPr>
          <p:cNvSpPr>
            <a:spLocks noGrp="1"/>
          </p:cNvSpPr>
          <p:nvPr>
            <p:ph type="dt" sz="half" idx="10"/>
          </p:nvPr>
        </p:nvSpPr>
        <p:spPr/>
        <p:txBody>
          <a:bodyPr/>
          <a:lstStyle/>
          <a:p>
            <a:fld id="{CC583588-B8B6-4F4A-9A47-3B132305E36A}" type="datetime1">
              <a:rPr lang="nb-NO" smtClean="0"/>
              <a:t>30.03.2023</a:t>
            </a:fld>
            <a:endParaRPr lang="nb-NO"/>
          </a:p>
        </p:txBody>
      </p:sp>
    </p:spTree>
    <p:extLst>
      <p:ext uri="{BB962C8B-B14F-4D97-AF65-F5344CB8AC3E}">
        <p14:creationId xmlns:p14="http://schemas.microsoft.com/office/powerpoint/2010/main" val="154801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C6C967F-C171-4048-A839-A048C29EC712}"/>
              </a:ext>
            </a:extLst>
          </p:cNvPr>
          <p:cNvSpPr>
            <a:spLocks noGrp="1"/>
          </p:cNvSpPr>
          <p:nvPr>
            <p:ph type="title"/>
          </p:nvPr>
        </p:nvSpPr>
        <p:spPr>
          <a:xfrm>
            <a:off x="838200" y="365125"/>
            <a:ext cx="5558489" cy="1325563"/>
          </a:xfrm>
        </p:spPr>
        <p:txBody>
          <a:bodyPr>
            <a:normAutofit/>
          </a:bodyPr>
          <a:lstStyle/>
          <a:p>
            <a:r>
              <a:rPr lang="nb-NO" sz="3600" b="1">
                <a:latin typeface="Arial" panose="020B0604020202020204" pitchFamily="34" charset="0"/>
                <a:cs typeface="Arial" panose="020B0604020202020204" pitchFamily="34" charset="0"/>
              </a:rPr>
              <a:t>Hva kan du velge?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68D41D95-BF7F-4F14-8BA0-37C8515A358C}"/>
              </a:ext>
            </a:extLst>
          </p:cNvPr>
          <p:cNvSpPr>
            <a:spLocks noGrp="1"/>
          </p:cNvSpPr>
          <p:nvPr>
            <p:ph idx="1"/>
          </p:nvPr>
        </p:nvSpPr>
        <p:spPr>
          <a:xfrm>
            <a:off x="838200" y="1825625"/>
            <a:ext cx="5558489" cy="4351338"/>
          </a:xfrm>
        </p:spPr>
        <p:txBody>
          <a:bodyPr>
            <a:normAutofit/>
          </a:bodyPr>
          <a:lstStyle/>
          <a:p>
            <a:r>
              <a:rPr lang="nb-NO"/>
              <a:t>Du kan velge om du ønsker et fremmedspråk i tillegg til engelsk eller om du ønsker et fordypningsfag</a:t>
            </a:r>
          </a:p>
          <a:p>
            <a:r>
              <a:rPr lang="nb-NO"/>
              <a:t>Fremmedspråkene vi tilbyr på Li skole er tysk, fransk og spansk</a:t>
            </a:r>
          </a:p>
          <a:p>
            <a:r>
              <a:rPr lang="nb-NO"/>
              <a:t>Fordypningsfagene vi tilbyr på Li skole er engelsk og arbeidslivsfag</a:t>
            </a:r>
          </a:p>
          <a:p>
            <a:r>
              <a:rPr lang="nb-NO"/>
              <a:t>2 timer pr. uke</a:t>
            </a:r>
          </a:p>
          <a:p>
            <a:endParaRPr lang="nb-NO"/>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dato 3">
            <a:extLst>
              <a:ext uri="{FF2B5EF4-FFF2-40B4-BE49-F238E27FC236}">
                <a16:creationId xmlns:a16="http://schemas.microsoft.com/office/drawing/2014/main" id="{9CCFBC10-8D88-4F1C-BDC6-7B656D83A8AB}"/>
              </a:ext>
            </a:extLst>
          </p:cNvPr>
          <p:cNvSpPr>
            <a:spLocks noGrp="1"/>
          </p:cNvSpPr>
          <p:nvPr>
            <p:ph type="dt" sz="half" idx="10"/>
          </p:nvPr>
        </p:nvSpPr>
        <p:spPr/>
        <p:txBody>
          <a:bodyPr/>
          <a:lstStyle/>
          <a:p>
            <a:fld id="{BE6A2F77-EBFA-4EF5-81CD-7F112E96384A}" type="datetime1">
              <a:rPr lang="nb-NO" smtClean="0"/>
              <a:t>30.03.2023</a:t>
            </a:fld>
            <a:endParaRPr lang="nb-NO"/>
          </a:p>
        </p:txBody>
      </p:sp>
    </p:spTree>
    <p:extLst>
      <p:ext uri="{BB962C8B-B14F-4D97-AF65-F5344CB8AC3E}">
        <p14:creationId xmlns:p14="http://schemas.microsoft.com/office/powerpoint/2010/main" val="138182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B1035F5-2532-4127-832C-92B59973C78B}"/>
              </a:ext>
            </a:extLst>
          </p:cNvPr>
          <p:cNvSpPr>
            <a:spLocks noGrp="1"/>
          </p:cNvSpPr>
          <p:nvPr>
            <p:ph type="title"/>
          </p:nvPr>
        </p:nvSpPr>
        <p:spPr>
          <a:xfrm>
            <a:off x="838200" y="365125"/>
            <a:ext cx="5558489" cy="1325563"/>
          </a:xfrm>
        </p:spPr>
        <p:txBody>
          <a:bodyPr>
            <a:normAutofit/>
          </a:bodyPr>
          <a:lstStyle/>
          <a:p>
            <a:r>
              <a:rPr lang="nb-NO" sz="3600" b="1">
                <a:latin typeface="Arial" panose="020B0604020202020204" pitchFamily="34" charset="0"/>
                <a:cs typeface="Arial" panose="020B0604020202020204" pitchFamily="34" charset="0"/>
              </a:rPr>
              <a:t>Vurdering</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01878DBC-FE02-4A7C-8E97-826D474ADB9B}"/>
              </a:ext>
            </a:extLst>
          </p:cNvPr>
          <p:cNvSpPr>
            <a:spLocks noGrp="1"/>
          </p:cNvSpPr>
          <p:nvPr>
            <p:ph idx="1"/>
          </p:nvPr>
        </p:nvSpPr>
        <p:spPr>
          <a:xfrm>
            <a:off x="838200" y="1825625"/>
            <a:ext cx="5558489" cy="4351338"/>
          </a:xfrm>
        </p:spPr>
        <p:txBody>
          <a:bodyPr>
            <a:normAutofit/>
          </a:bodyPr>
          <a:lstStyle/>
          <a:p>
            <a:r>
              <a:rPr lang="nb-NO">
                <a:latin typeface="Arial" panose="020B0604020202020204" pitchFamily="34" charset="0"/>
                <a:cs typeface="Arial" panose="020B0604020202020204" pitchFamily="34" charset="0"/>
              </a:rPr>
              <a:t>Du får terminkarakter i faget hvert halvår</a:t>
            </a:r>
          </a:p>
          <a:p>
            <a:r>
              <a:rPr lang="nb-NO">
                <a:latin typeface="Arial" panose="020B0604020202020204" pitchFamily="34" charset="0"/>
                <a:cs typeface="Arial" panose="020B0604020202020204" pitchFamily="34" charset="0"/>
              </a:rPr>
              <a:t>Siste termin 10. trinn får du standpunktkarakter i faget, som teller ved opptak til videregående skole</a:t>
            </a:r>
          </a:p>
          <a:p>
            <a:r>
              <a:rPr lang="nb-NO">
                <a:latin typeface="Arial" panose="020B0604020202020204" pitchFamily="34" charset="0"/>
                <a:cs typeface="Arial" panose="020B0604020202020204" pitchFamily="34" charset="0"/>
              </a:rPr>
              <a:t>Du kan bli trukket ut til muntlig eksamen på 10. trinn</a:t>
            </a:r>
          </a:p>
          <a:p>
            <a:endParaRPr lang="nb-NO"/>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dato 3">
            <a:extLst>
              <a:ext uri="{FF2B5EF4-FFF2-40B4-BE49-F238E27FC236}">
                <a16:creationId xmlns:a16="http://schemas.microsoft.com/office/drawing/2014/main" id="{FF74E5EF-87DB-4C29-AD2A-D1EC4767E589}"/>
              </a:ext>
            </a:extLst>
          </p:cNvPr>
          <p:cNvSpPr>
            <a:spLocks noGrp="1"/>
          </p:cNvSpPr>
          <p:nvPr>
            <p:ph type="dt" sz="half" idx="10"/>
          </p:nvPr>
        </p:nvSpPr>
        <p:spPr/>
        <p:txBody>
          <a:bodyPr/>
          <a:lstStyle/>
          <a:p>
            <a:fld id="{D1757C1F-43B4-40CA-84F7-8CA376053FD3}" type="datetime1">
              <a:rPr lang="nb-NO" smtClean="0"/>
              <a:t>30.03.2023</a:t>
            </a:fld>
            <a:endParaRPr lang="nb-NO"/>
          </a:p>
        </p:txBody>
      </p:sp>
    </p:spTree>
    <p:extLst>
      <p:ext uri="{BB962C8B-B14F-4D97-AF65-F5344CB8AC3E}">
        <p14:creationId xmlns:p14="http://schemas.microsoft.com/office/powerpoint/2010/main" val="24659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418B6D-0982-4412-A7CF-1CE3C4CF6F8F}"/>
              </a:ext>
            </a:extLst>
          </p:cNvPr>
          <p:cNvSpPr>
            <a:spLocks noGrp="1"/>
          </p:cNvSpPr>
          <p:nvPr>
            <p:ph type="title"/>
          </p:nvPr>
        </p:nvSpPr>
        <p:spPr>
          <a:xfrm>
            <a:off x="645065" y="1463040"/>
            <a:ext cx="4371552" cy="1707999"/>
          </a:xfrm>
        </p:spPr>
        <p:txBody>
          <a:bodyPr anchor="t">
            <a:normAutofit/>
          </a:bodyPr>
          <a:lstStyle/>
          <a:p>
            <a:r>
              <a:rPr lang="nb-NO" sz="3600" b="1">
                <a:latin typeface="Arial" panose="020B0604020202020204" pitchFamily="34" charset="0"/>
                <a:cs typeface="Arial" panose="020B0604020202020204" pitchFamily="34" charset="0"/>
              </a:rPr>
              <a:t>Kan du ombestemme deg?</a:t>
            </a:r>
          </a:p>
        </p:txBody>
      </p:sp>
      <p:graphicFrame>
        <p:nvGraphicFramePr>
          <p:cNvPr id="5" name="Plassholder for innhold 2">
            <a:extLst>
              <a:ext uri="{FF2B5EF4-FFF2-40B4-BE49-F238E27FC236}">
                <a16:creationId xmlns:a16="http://schemas.microsoft.com/office/drawing/2014/main" id="{8394D5EF-E602-4908-8347-07B7359BA693}"/>
              </a:ext>
            </a:extLst>
          </p:cNvPr>
          <p:cNvGraphicFramePr>
            <a:graphicFrameLocks noGrp="1"/>
          </p:cNvGraphicFramePr>
          <p:nvPr>
            <p:ph idx="1"/>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dato 2">
            <a:extLst>
              <a:ext uri="{FF2B5EF4-FFF2-40B4-BE49-F238E27FC236}">
                <a16:creationId xmlns:a16="http://schemas.microsoft.com/office/drawing/2014/main" id="{604B9804-5A3C-45BF-952F-ECEE437ECAF8}"/>
              </a:ext>
            </a:extLst>
          </p:cNvPr>
          <p:cNvSpPr>
            <a:spLocks noGrp="1"/>
          </p:cNvSpPr>
          <p:nvPr>
            <p:ph type="dt" sz="half" idx="10"/>
          </p:nvPr>
        </p:nvSpPr>
        <p:spPr/>
        <p:txBody>
          <a:bodyPr/>
          <a:lstStyle/>
          <a:p>
            <a:fld id="{1875E7ED-6790-428D-BC0F-83AAF126D0F4}" type="datetime1">
              <a:rPr lang="nb-NO" smtClean="0"/>
              <a:t>30.03.2023</a:t>
            </a:fld>
            <a:endParaRPr lang="nb-NO"/>
          </a:p>
        </p:txBody>
      </p:sp>
    </p:spTree>
    <p:extLst>
      <p:ext uri="{BB962C8B-B14F-4D97-AF65-F5344CB8AC3E}">
        <p14:creationId xmlns:p14="http://schemas.microsoft.com/office/powerpoint/2010/main" val="406406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136633-DB9E-42F5-B6CF-0DFEA36E82D5}"/>
              </a:ext>
            </a:extLst>
          </p:cNvPr>
          <p:cNvSpPr>
            <a:spLocks noGrp="1"/>
          </p:cNvSpPr>
          <p:nvPr>
            <p:ph type="title"/>
          </p:nvPr>
        </p:nvSpPr>
        <p:spPr>
          <a:xfrm>
            <a:off x="807365" y="802955"/>
            <a:ext cx="6318649" cy="1454051"/>
          </a:xfrm>
        </p:spPr>
        <p:txBody>
          <a:bodyPr>
            <a:normAutofit/>
          </a:bodyPr>
          <a:lstStyle/>
          <a:p>
            <a:r>
              <a:rPr lang="nb-NO" sz="3600" b="1">
                <a:solidFill>
                  <a:srgbClr val="000000"/>
                </a:solidFill>
                <a:latin typeface="Arial" panose="020B0604020202020204" pitchFamily="34" charset="0"/>
                <a:cs typeface="Arial" panose="020B0604020202020204" pitchFamily="34" charset="0"/>
              </a:rPr>
              <a:t>Hvorfor velge tysk, fransk eller spansk?</a:t>
            </a:r>
          </a:p>
        </p:txBody>
      </p:sp>
      <p:sp>
        <p:nvSpPr>
          <p:cNvPr id="3" name="Plassholder for innhold 2">
            <a:extLst>
              <a:ext uri="{FF2B5EF4-FFF2-40B4-BE49-F238E27FC236}">
                <a16:creationId xmlns:a16="http://schemas.microsoft.com/office/drawing/2014/main" id="{ABFB0FDA-30A8-4DB2-AE15-1167E461149E}"/>
              </a:ext>
            </a:extLst>
          </p:cNvPr>
          <p:cNvSpPr>
            <a:spLocks noGrp="1"/>
          </p:cNvSpPr>
          <p:nvPr>
            <p:ph idx="1"/>
          </p:nvPr>
        </p:nvSpPr>
        <p:spPr>
          <a:xfrm>
            <a:off x="803807" y="2421682"/>
            <a:ext cx="4650524" cy="3639289"/>
          </a:xfrm>
        </p:spPr>
        <p:txBody>
          <a:bodyPr anchor="ctr">
            <a:normAutofit/>
          </a:bodyPr>
          <a:lstStyle/>
          <a:p>
            <a:r>
              <a:rPr lang="nb-NO" sz="2400">
                <a:solidFill>
                  <a:srgbClr val="000000"/>
                </a:solidFill>
                <a:latin typeface="Arial" panose="020B0604020202020204" pitchFamily="34" charset="0"/>
                <a:cs typeface="Arial" panose="020B0604020202020204" pitchFamily="34" charset="0"/>
              </a:rPr>
              <a:t>Sikrer kontakt med flere land og kulturer</a:t>
            </a:r>
          </a:p>
          <a:p>
            <a:r>
              <a:rPr lang="nb-NO" sz="2400">
                <a:solidFill>
                  <a:srgbClr val="000000"/>
                </a:solidFill>
                <a:latin typeface="Arial" panose="020B0604020202020204" pitchFamily="34" charset="0"/>
                <a:cs typeface="Arial" panose="020B0604020202020204" pitchFamily="34" charset="0"/>
              </a:rPr>
              <a:t>Spennende å kommunisere med mennesker fra andre land</a:t>
            </a:r>
          </a:p>
          <a:p>
            <a:r>
              <a:rPr lang="nb-NO" sz="2400">
                <a:solidFill>
                  <a:srgbClr val="000000"/>
                </a:solidFill>
                <a:latin typeface="Arial" panose="020B0604020202020204" pitchFamily="34" charset="0"/>
                <a:cs typeface="Arial" panose="020B0604020202020204" pitchFamily="34" charset="0"/>
              </a:rPr>
              <a:t>Lettere å få nye venner fra andre land</a:t>
            </a:r>
          </a:p>
          <a:p>
            <a:r>
              <a:rPr lang="nb-NO" sz="2400">
                <a:solidFill>
                  <a:srgbClr val="000000"/>
                </a:solidFill>
                <a:latin typeface="Arial" panose="020B0604020202020204" pitchFamily="34" charset="0"/>
                <a:cs typeface="Arial" panose="020B0604020202020204" pitchFamily="34" charset="0"/>
              </a:rPr>
              <a:t>I mange yrker er det også en stor fordel å beherske flere språk</a:t>
            </a:r>
          </a:p>
          <a:p>
            <a:endParaRPr lang="nb-NO" sz="2000">
              <a:solidFill>
                <a:srgbClr val="000000"/>
              </a:solidFill>
            </a:endParaRPr>
          </a:p>
        </p:txBody>
      </p:sp>
      <p:pic>
        <p:nvPicPr>
          <p:cNvPr id="1030" name="Picture 6" descr="Spanias flagg og våpen – Store norske leksikon">
            <a:extLst>
              <a:ext uri="{FF2B5EF4-FFF2-40B4-BE49-F238E27FC236}">
                <a16:creationId xmlns:a16="http://schemas.microsoft.com/office/drawing/2014/main" id="{FFF876CA-0368-42F6-8B68-8727797DAD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59844" y="358938"/>
            <a:ext cx="3205839" cy="21333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ankrikes flagg – Wikipedia">
            <a:extLst>
              <a:ext uri="{FF2B5EF4-FFF2-40B4-BE49-F238E27FC236}">
                <a16:creationId xmlns:a16="http://schemas.microsoft.com/office/drawing/2014/main" id="{E7776B2B-4F49-489A-B83D-D6EFF8AD63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3813" y="3680932"/>
            <a:ext cx="1807158" cy="1202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t tyske flagget – Wikipedia">
            <a:extLst>
              <a:ext uri="{FF2B5EF4-FFF2-40B4-BE49-F238E27FC236}">
                <a16:creationId xmlns:a16="http://schemas.microsoft.com/office/drawing/2014/main" id="{1447D2A5-9B2E-4605-9098-BF0D5E632A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33568" y="5111361"/>
            <a:ext cx="2432116" cy="1459269"/>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E86930EF-CA23-4331-9B17-8ACC68B56BF0}"/>
              </a:ext>
            </a:extLst>
          </p:cNvPr>
          <p:cNvSpPr>
            <a:spLocks noGrp="1"/>
          </p:cNvSpPr>
          <p:nvPr>
            <p:ph type="dt" sz="half" idx="10"/>
          </p:nvPr>
        </p:nvSpPr>
        <p:spPr/>
        <p:txBody>
          <a:bodyPr/>
          <a:lstStyle/>
          <a:p>
            <a:fld id="{19141711-4752-4E16-9C65-9898DCEA8B28}" type="datetime1">
              <a:rPr lang="nb-NO" smtClean="0"/>
              <a:t>30.03.2023</a:t>
            </a:fld>
            <a:endParaRPr lang="nb-NO"/>
          </a:p>
        </p:txBody>
      </p:sp>
    </p:spTree>
    <p:extLst>
      <p:ext uri="{BB962C8B-B14F-4D97-AF65-F5344CB8AC3E}">
        <p14:creationId xmlns:p14="http://schemas.microsoft.com/office/powerpoint/2010/main" val="393905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85875-9C08-4901-8CBD-5A92997890BF}"/>
              </a:ext>
            </a:extLst>
          </p:cNvPr>
          <p:cNvSpPr>
            <a:spLocks noGrp="1"/>
          </p:cNvSpPr>
          <p:nvPr>
            <p:ph type="title"/>
          </p:nvPr>
        </p:nvSpPr>
        <p:spPr>
          <a:xfrm>
            <a:off x="589560" y="856180"/>
            <a:ext cx="5279408" cy="1128068"/>
          </a:xfrm>
        </p:spPr>
        <p:txBody>
          <a:bodyPr anchor="ctr">
            <a:normAutofit/>
          </a:bodyPr>
          <a:lstStyle/>
          <a:p>
            <a:r>
              <a:rPr lang="nb-NO" sz="3600" b="1">
                <a:latin typeface="Arial" panose="020B0604020202020204" pitchFamily="34" charset="0"/>
                <a:cs typeface="Arial" panose="020B0604020202020204" pitchFamily="34" charset="0"/>
              </a:rPr>
              <a:t>TYSK</a:t>
            </a:r>
          </a:p>
        </p:txBody>
      </p:sp>
      <p:sp>
        <p:nvSpPr>
          <p:cNvPr id="3" name="Plassholder for innhold 2">
            <a:extLst>
              <a:ext uri="{FF2B5EF4-FFF2-40B4-BE49-F238E27FC236}">
                <a16:creationId xmlns:a16="http://schemas.microsoft.com/office/drawing/2014/main" id="{564FD876-49DA-49D1-BDE2-3C05CDCEE60F}"/>
              </a:ext>
            </a:extLst>
          </p:cNvPr>
          <p:cNvSpPr>
            <a:spLocks noGrp="1"/>
          </p:cNvSpPr>
          <p:nvPr>
            <p:ph idx="1"/>
          </p:nvPr>
        </p:nvSpPr>
        <p:spPr>
          <a:xfrm>
            <a:off x="590719" y="2330505"/>
            <a:ext cx="5278066" cy="3979585"/>
          </a:xfrm>
        </p:spPr>
        <p:txBody>
          <a:bodyPr anchor="ctr">
            <a:normAutofit/>
          </a:bodyPr>
          <a:lstStyle/>
          <a:p>
            <a:r>
              <a:rPr lang="nb-NO" sz="2000">
                <a:latin typeface="Arial" panose="020B0604020202020204" pitchFamily="34" charset="0"/>
                <a:cs typeface="Arial" panose="020B0604020202020204" pitchFamily="34" charset="0"/>
              </a:rPr>
              <a:t>Ca. 100 millioner mennesker i Tyskland, Sveits, Østerrike og flere andre land har tysk som morsmål. </a:t>
            </a:r>
          </a:p>
          <a:p>
            <a:r>
              <a:rPr lang="nb-NO" sz="2000">
                <a:latin typeface="Arial" panose="020B0604020202020204" pitchFamily="34" charset="0"/>
                <a:cs typeface="Arial" panose="020B0604020202020204" pitchFamily="34" charset="0"/>
              </a:rPr>
              <a:t>I tysk vil du kjenne igjen mange ord  allerede før du har hatt din første tysktime.</a:t>
            </a:r>
          </a:p>
          <a:p>
            <a:r>
              <a:rPr lang="nb-NO" sz="2000">
                <a:latin typeface="Arial" panose="020B0604020202020204" pitchFamily="34" charset="0"/>
                <a:cs typeface="Arial" panose="020B0604020202020204" pitchFamily="34" charset="0"/>
              </a:rPr>
              <a:t>For eksempel: Fotball, fantastisk og fremmedspråk blir «Fuβball», «</a:t>
            </a:r>
            <a:r>
              <a:rPr lang="nb-NO" sz="2000" err="1">
                <a:latin typeface="Arial" panose="020B0604020202020204" pitchFamily="34" charset="0"/>
                <a:cs typeface="Arial" panose="020B0604020202020204" pitchFamily="34" charset="0"/>
              </a:rPr>
              <a:t>fantastisch</a:t>
            </a:r>
            <a:r>
              <a:rPr lang="nb-NO" sz="2000">
                <a:latin typeface="Arial" panose="020B0604020202020204" pitchFamily="34" charset="0"/>
                <a:cs typeface="Arial" panose="020B0604020202020204" pitchFamily="34" charset="0"/>
              </a:rPr>
              <a:t>» og «</a:t>
            </a:r>
            <a:r>
              <a:rPr lang="nb-NO" sz="2000" err="1">
                <a:latin typeface="Arial" panose="020B0604020202020204" pitchFamily="34" charset="0"/>
                <a:cs typeface="Arial" panose="020B0604020202020204" pitchFamily="34" charset="0"/>
              </a:rPr>
              <a:t>Fremdsprache</a:t>
            </a:r>
            <a:r>
              <a:rPr lang="nb-NO" sz="2000">
                <a:latin typeface="Arial" panose="020B0604020202020204" pitchFamily="34" charset="0"/>
                <a:cs typeface="Arial" panose="020B0604020202020204" pitchFamily="34" charset="0"/>
              </a:rPr>
              <a:t>» – verre er det ikke! </a:t>
            </a:r>
          </a:p>
          <a:p>
            <a:endParaRPr lang="nb-NO" sz="2000"/>
          </a:p>
        </p:txBody>
      </p:sp>
      <p:pic>
        <p:nvPicPr>
          <p:cNvPr id="5" name="Bilde 4">
            <a:extLst>
              <a:ext uri="{FF2B5EF4-FFF2-40B4-BE49-F238E27FC236}">
                <a16:creationId xmlns:a16="http://schemas.microsoft.com/office/drawing/2014/main" id="{725E3A09-B3B9-4A4F-BE06-97C12EF13DE5}"/>
              </a:ext>
            </a:extLst>
          </p:cNvPr>
          <p:cNvPicPr>
            <a:picLocks noChangeAspect="1"/>
          </p:cNvPicPr>
          <p:nvPr/>
        </p:nvPicPr>
        <p:blipFill rotWithShape="1">
          <a:blip r:embed="rId2">
            <a:extLst>
              <a:ext uri="{28A0092B-C50C-407E-A947-70E740481C1C}">
                <a14:useLocalDpi xmlns:a14="http://schemas.microsoft.com/office/drawing/2010/main" val="0"/>
              </a:ext>
            </a:extLst>
          </a:blip>
          <a:srcRect t="24557" r="-1" b="18164"/>
          <a:stretch/>
        </p:blipFill>
        <p:spPr>
          <a:xfrm>
            <a:off x="7083423" y="581892"/>
            <a:ext cx="4397433" cy="2518756"/>
          </a:xfrm>
          <a:prstGeom prst="rect">
            <a:avLst/>
          </a:prstGeom>
        </p:spPr>
      </p:pic>
      <p:pic>
        <p:nvPicPr>
          <p:cNvPr id="4" name="Bilde 3">
            <a:extLst>
              <a:ext uri="{FF2B5EF4-FFF2-40B4-BE49-F238E27FC236}">
                <a16:creationId xmlns:a16="http://schemas.microsoft.com/office/drawing/2014/main" id="{C6655E18-EA5F-4CBF-AC9D-B19948F379D2}"/>
              </a:ext>
            </a:extLst>
          </p:cNvPr>
          <p:cNvPicPr>
            <a:picLocks noChangeAspect="1"/>
          </p:cNvPicPr>
          <p:nvPr/>
        </p:nvPicPr>
        <p:blipFill rotWithShape="1">
          <a:blip r:embed="rId3">
            <a:extLst>
              <a:ext uri="{28A0092B-C50C-407E-A947-70E740481C1C}">
                <a14:useLocalDpi xmlns:a14="http://schemas.microsoft.com/office/drawing/2010/main" val="0"/>
              </a:ext>
            </a:extLst>
          </a:blip>
          <a:srcRect t="13770" b="28928"/>
          <a:stretch/>
        </p:blipFill>
        <p:spPr>
          <a:xfrm>
            <a:off x="7083423" y="3707894"/>
            <a:ext cx="4395569" cy="2518756"/>
          </a:xfrm>
          <a:prstGeom prst="rect">
            <a:avLst/>
          </a:prstGeom>
        </p:spPr>
      </p:pic>
      <p:sp>
        <p:nvSpPr>
          <p:cNvPr id="6" name="Plassholder for dato 5">
            <a:extLst>
              <a:ext uri="{FF2B5EF4-FFF2-40B4-BE49-F238E27FC236}">
                <a16:creationId xmlns:a16="http://schemas.microsoft.com/office/drawing/2014/main" id="{1ECC9A95-6164-44FC-96B9-BE70DA16C278}"/>
              </a:ext>
            </a:extLst>
          </p:cNvPr>
          <p:cNvSpPr>
            <a:spLocks noGrp="1"/>
          </p:cNvSpPr>
          <p:nvPr>
            <p:ph type="dt" sz="half" idx="10"/>
          </p:nvPr>
        </p:nvSpPr>
        <p:spPr/>
        <p:txBody>
          <a:bodyPr/>
          <a:lstStyle/>
          <a:p>
            <a:fld id="{F4B3F41F-027D-4862-B33A-4F423CB3BC0F}" type="datetime1">
              <a:rPr lang="nb-NO" smtClean="0"/>
              <a:t>30.03.2023</a:t>
            </a:fld>
            <a:endParaRPr lang="nb-NO"/>
          </a:p>
        </p:txBody>
      </p:sp>
    </p:spTree>
    <p:extLst>
      <p:ext uri="{BB962C8B-B14F-4D97-AF65-F5344CB8AC3E}">
        <p14:creationId xmlns:p14="http://schemas.microsoft.com/office/powerpoint/2010/main" val="87048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D38CC-86DD-440E-9A9A-01AF091E99D1}"/>
              </a:ext>
            </a:extLst>
          </p:cNvPr>
          <p:cNvSpPr>
            <a:spLocks noGrp="1"/>
          </p:cNvSpPr>
          <p:nvPr>
            <p:ph type="title"/>
          </p:nvPr>
        </p:nvSpPr>
        <p:spPr>
          <a:xfrm>
            <a:off x="793662" y="386930"/>
            <a:ext cx="10066122" cy="1298448"/>
          </a:xfrm>
        </p:spPr>
        <p:txBody>
          <a:bodyPr anchor="b">
            <a:normAutofit/>
          </a:bodyPr>
          <a:lstStyle/>
          <a:p>
            <a:r>
              <a:rPr lang="nb-NO" sz="3600" b="1">
                <a:latin typeface="Arial" panose="020B0604020202020204" pitchFamily="34" charset="0"/>
                <a:cs typeface="Arial" panose="020B0604020202020204" pitchFamily="34" charset="0"/>
              </a:rPr>
              <a:t>FRANSK</a:t>
            </a:r>
          </a:p>
        </p:txBody>
      </p:sp>
      <p:sp>
        <p:nvSpPr>
          <p:cNvPr id="3" name="Plassholder for innhold 2">
            <a:extLst>
              <a:ext uri="{FF2B5EF4-FFF2-40B4-BE49-F238E27FC236}">
                <a16:creationId xmlns:a16="http://schemas.microsoft.com/office/drawing/2014/main" id="{55D05532-8ED1-478B-9027-E989E5B7A8F6}"/>
              </a:ext>
            </a:extLst>
          </p:cNvPr>
          <p:cNvSpPr>
            <a:spLocks noGrp="1"/>
          </p:cNvSpPr>
          <p:nvPr>
            <p:ph idx="1"/>
          </p:nvPr>
        </p:nvSpPr>
        <p:spPr>
          <a:xfrm>
            <a:off x="793660" y="2524715"/>
            <a:ext cx="4620953" cy="3714244"/>
          </a:xfrm>
        </p:spPr>
        <p:txBody>
          <a:bodyPr anchor="ctr">
            <a:normAutofit/>
          </a:bodyPr>
          <a:lstStyle/>
          <a:p>
            <a:r>
              <a:rPr lang="nb-NO" sz="2000">
                <a:latin typeface="Arial" panose="020B0604020202020204" pitchFamily="34" charset="0"/>
                <a:cs typeface="Arial" panose="020B0604020202020204" pitchFamily="34" charset="0"/>
              </a:rPr>
              <a:t>Fransk regnes som et vakkert språk som det er stas å kunne </a:t>
            </a:r>
          </a:p>
          <a:p>
            <a:r>
              <a:rPr lang="nb-NO" sz="2000">
                <a:latin typeface="Arial" panose="020B0604020202020204" pitchFamily="34" charset="0"/>
                <a:cs typeface="Arial" panose="020B0604020202020204" pitchFamily="34" charset="0"/>
              </a:rPr>
              <a:t>Du kan mye fransk allerede! Nesten halvparten av alle engelske ord kommer fra fransk og latin. Eks.: </a:t>
            </a:r>
            <a:r>
              <a:rPr lang="nb-NO" sz="2000" err="1">
                <a:latin typeface="Arial" panose="020B0604020202020204" pitchFamily="34" charset="0"/>
                <a:cs typeface="Arial" panose="020B0604020202020204" pitchFamily="34" charset="0"/>
              </a:rPr>
              <a:t>Parfum</a:t>
            </a:r>
            <a:r>
              <a:rPr lang="nb-NO" sz="2000">
                <a:latin typeface="Arial" panose="020B0604020202020204" pitchFamily="34" charset="0"/>
                <a:cs typeface="Arial" panose="020B0604020202020204" pitchFamily="34" charset="0"/>
              </a:rPr>
              <a:t>, sport, </a:t>
            </a:r>
            <a:r>
              <a:rPr lang="nb-NO" sz="2000" err="1">
                <a:latin typeface="Arial" panose="020B0604020202020204" pitchFamily="34" charset="0"/>
                <a:cs typeface="Arial" panose="020B0604020202020204" pitchFamily="34" charset="0"/>
              </a:rPr>
              <a:t>musique</a:t>
            </a:r>
            <a:r>
              <a:rPr lang="nb-NO" sz="2000">
                <a:latin typeface="Arial" panose="020B0604020202020204" pitchFamily="34" charset="0"/>
                <a:cs typeface="Arial" panose="020B0604020202020204" pitchFamily="34" charset="0"/>
              </a:rPr>
              <a:t>, restaurant osv. </a:t>
            </a:r>
          </a:p>
          <a:p>
            <a:r>
              <a:rPr lang="nb-NO" sz="2000">
                <a:latin typeface="Arial" panose="020B0604020202020204" pitchFamily="34" charset="0"/>
                <a:cs typeface="Arial" panose="020B0604020202020204" pitchFamily="34" charset="0"/>
              </a:rPr>
              <a:t>Norsk har mange låneord fra fransk. </a:t>
            </a:r>
            <a:r>
              <a:rPr lang="nb-NO" sz="2000" i="1">
                <a:latin typeface="Arial" panose="020B0604020202020204" pitchFamily="34" charset="0"/>
                <a:cs typeface="Arial" panose="020B0604020202020204" pitchFamily="34" charset="0"/>
              </a:rPr>
              <a:t>Croissant og </a:t>
            </a:r>
            <a:r>
              <a:rPr lang="nb-NO" sz="2000" i="1" err="1">
                <a:latin typeface="Arial" panose="020B0604020202020204" pitchFamily="34" charset="0"/>
                <a:cs typeface="Arial" panose="020B0604020202020204" pitchFamily="34" charset="0"/>
              </a:rPr>
              <a:t>baguette</a:t>
            </a:r>
            <a:r>
              <a:rPr lang="nb-NO" sz="2000" i="1">
                <a:latin typeface="Arial" panose="020B0604020202020204" pitchFamily="34" charset="0"/>
                <a:cs typeface="Arial" panose="020B0604020202020204" pitchFamily="34" charset="0"/>
              </a:rPr>
              <a:t>.</a:t>
            </a:r>
          </a:p>
          <a:p>
            <a:pPr marL="0" indent="0">
              <a:buNone/>
            </a:pPr>
            <a:endParaRPr lang="nb-NO" sz="1900"/>
          </a:p>
        </p:txBody>
      </p:sp>
      <p:pic>
        <p:nvPicPr>
          <p:cNvPr id="2050" name="Picture 2" descr="Hurtigoversetter - det franske språket">
            <a:extLst>
              <a:ext uri="{FF2B5EF4-FFF2-40B4-BE49-F238E27FC236}">
                <a16:creationId xmlns:a16="http://schemas.microsoft.com/office/drawing/2014/main" id="{C99F38ED-4B7D-40B4-B2CC-D0EE02C74B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3" r="-1" b="-1"/>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571206E3-83E1-46DC-8E0A-B411480241FC}"/>
              </a:ext>
            </a:extLst>
          </p:cNvPr>
          <p:cNvSpPr>
            <a:spLocks noGrp="1"/>
          </p:cNvSpPr>
          <p:nvPr>
            <p:ph type="dt" sz="half" idx="10"/>
          </p:nvPr>
        </p:nvSpPr>
        <p:spPr/>
        <p:txBody>
          <a:bodyPr/>
          <a:lstStyle/>
          <a:p>
            <a:fld id="{BF063EB1-7961-4EA9-8827-FC83B63C2CCE}" type="datetime1">
              <a:rPr lang="nb-NO" smtClean="0"/>
              <a:t>30.03.2023</a:t>
            </a:fld>
            <a:endParaRPr lang="nb-NO"/>
          </a:p>
        </p:txBody>
      </p:sp>
    </p:spTree>
    <p:extLst>
      <p:ext uri="{BB962C8B-B14F-4D97-AF65-F5344CB8AC3E}">
        <p14:creationId xmlns:p14="http://schemas.microsoft.com/office/powerpoint/2010/main" val="35754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CEF329-0A6F-47EE-857B-E477FD2D9E28}"/>
              </a:ext>
            </a:extLst>
          </p:cNvPr>
          <p:cNvSpPr>
            <a:spLocks noGrp="1"/>
          </p:cNvSpPr>
          <p:nvPr>
            <p:ph type="title"/>
          </p:nvPr>
        </p:nvSpPr>
        <p:spPr>
          <a:xfrm>
            <a:off x="1191966" y="900622"/>
            <a:ext cx="4997189" cy="1113708"/>
          </a:xfrm>
        </p:spPr>
        <p:txBody>
          <a:bodyPr anchor="b">
            <a:normAutofit/>
          </a:bodyPr>
          <a:lstStyle/>
          <a:p>
            <a:r>
              <a:rPr lang="nb-NO" sz="3600" b="1">
                <a:latin typeface="Arial" panose="020B0604020202020204" pitchFamily="34" charset="0"/>
                <a:cs typeface="Arial" panose="020B0604020202020204" pitchFamily="34" charset="0"/>
              </a:rPr>
              <a:t>SPANSK</a:t>
            </a:r>
          </a:p>
        </p:txBody>
      </p:sp>
      <p:sp>
        <p:nvSpPr>
          <p:cNvPr id="3" name="Plassholder for innhold 2">
            <a:extLst>
              <a:ext uri="{FF2B5EF4-FFF2-40B4-BE49-F238E27FC236}">
                <a16:creationId xmlns:a16="http://schemas.microsoft.com/office/drawing/2014/main" id="{68B472EF-A3B7-4340-8F7C-36797C29DB2A}"/>
              </a:ext>
            </a:extLst>
          </p:cNvPr>
          <p:cNvSpPr>
            <a:spLocks noGrp="1"/>
          </p:cNvSpPr>
          <p:nvPr>
            <p:ph idx="1"/>
          </p:nvPr>
        </p:nvSpPr>
        <p:spPr>
          <a:xfrm>
            <a:off x="1191966" y="2185777"/>
            <a:ext cx="4997189" cy="3721360"/>
          </a:xfrm>
        </p:spPr>
        <p:txBody>
          <a:bodyPr>
            <a:normAutofit/>
          </a:bodyPr>
          <a:lstStyle/>
          <a:p>
            <a:r>
              <a:rPr lang="nb-NO" sz="2000">
                <a:latin typeface="Arial" panose="020B0604020202020204" pitchFamily="34" charset="0"/>
                <a:cs typeface="Arial" panose="020B0604020202020204" pitchFamily="34" charset="0"/>
              </a:rPr>
              <a:t>Spansk er et populært språk, og det er ikke rart. Det er morsmålet til over 400 millioner mennesker og det er offisielt språk i Spania og i de fleste land i Latin-Amerika.</a:t>
            </a:r>
          </a:p>
          <a:p>
            <a:r>
              <a:rPr lang="nb-NO" sz="2000">
                <a:latin typeface="Arial" panose="020B0604020202020204" pitchFamily="34" charset="0"/>
                <a:cs typeface="Arial" panose="020B0604020202020204" pitchFamily="34" charset="0"/>
              </a:rPr>
              <a:t>Norge har tette bånd med de spansktalende landene, for eksempel innen handel. Dessuten går det mye turisme begge veier, og stadig flere spanskspråklige bor og arbeider her til lands.</a:t>
            </a:r>
          </a:p>
          <a:p>
            <a:pPr marL="0" indent="0">
              <a:buNone/>
            </a:pPr>
            <a:endParaRPr lang="nb-NO" sz="1800"/>
          </a:p>
          <a:p>
            <a:endParaRPr lang="nb-NO" sz="2000">
              <a:latin typeface="Arial" panose="020B0604020202020204" pitchFamily="34" charset="0"/>
              <a:cs typeface="Arial" panose="020B0604020202020204" pitchFamily="34" charset="0"/>
            </a:endParaRPr>
          </a:p>
        </p:txBody>
      </p:sp>
      <p:pic>
        <p:nvPicPr>
          <p:cNvPr id="3074" name="Picture 2" descr="Corona-virus: Vil ha en uavhengig granskning håndteringen i Spania |  SpaniaPosten">
            <a:extLst>
              <a:ext uri="{FF2B5EF4-FFF2-40B4-BE49-F238E27FC236}">
                <a16:creationId xmlns:a16="http://schemas.microsoft.com/office/drawing/2014/main" id="{359E36FF-04F7-42CC-8AA8-9E3B7D53D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81" r="31307" b="1"/>
          <a:stretch/>
        </p:blipFill>
        <p:spPr bwMode="auto">
          <a:xfrm>
            <a:off x="6575741" y="895610"/>
            <a:ext cx="4890576" cy="5058020"/>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FB6FD395-497A-488B-844A-13CE3FFF3048}"/>
              </a:ext>
            </a:extLst>
          </p:cNvPr>
          <p:cNvSpPr>
            <a:spLocks noGrp="1"/>
          </p:cNvSpPr>
          <p:nvPr>
            <p:ph type="dt" sz="half" idx="10"/>
          </p:nvPr>
        </p:nvSpPr>
        <p:spPr/>
        <p:txBody>
          <a:bodyPr/>
          <a:lstStyle/>
          <a:p>
            <a:fld id="{0D11D850-CA87-4D7D-9801-03548C2150C4}" type="datetime1">
              <a:rPr lang="nb-NO" smtClean="0"/>
              <a:t>30.03.2023</a:t>
            </a:fld>
            <a:endParaRPr lang="nb-NO"/>
          </a:p>
        </p:txBody>
      </p:sp>
    </p:spTree>
    <p:extLst>
      <p:ext uri="{BB962C8B-B14F-4D97-AF65-F5344CB8AC3E}">
        <p14:creationId xmlns:p14="http://schemas.microsoft.com/office/powerpoint/2010/main" val="74746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Agenda: </a:t>
            </a:r>
          </a:p>
        </p:txBody>
      </p:sp>
      <p:sp>
        <p:nvSpPr>
          <p:cNvPr id="2" name="Plassholder for innhold 1"/>
          <p:cNvSpPr>
            <a:spLocks noGrp="1"/>
          </p:cNvSpPr>
          <p:nvPr>
            <p:ph sz="half" idx="10"/>
          </p:nvPr>
        </p:nvSpPr>
        <p:spPr/>
        <p:txBody>
          <a:bodyPr>
            <a:normAutofit/>
          </a:bodyPr>
          <a:lstStyle/>
          <a:p>
            <a:r>
              <a:rPr lang="nb-NO" dirty="0"/>
              <a:t>Kort informasjon om skolen</a:t>
            </a:r>
          </a:p>
          <a:p>
            <a:r>
              <a:rPr lang="nb-NO" dirty="0"/>
              <a:t>Kort info fra FAU</a:t>
            </a:r>
          </a:p>
          <a:p>
            <a:r>
              <a:rPr lang="nb-NO" dirty="0"/>
              <a:t>Informasjon om valg av fremmedspråk</a:t>
            </a:r>
          </a:p>
          <a:p>
            <a:r>
              <a:rPr lang="nb-NO" dirty="0"/>
              <a:t>Informasjon om valgfag</a:t>
            </a:r>
          </a:p>
          <a:p>
            <a:endParaRPr lang="nb-NO" dirty="0"/>
          </a:p>
          <a:p>
            <a:endParaRPr lang="nb-NO" dirty="0"/>
          </a:p>
          <a:p>
            <a:r>
              <a:rPr lang="nb-NO" dirty="0"/>
              <a:t>NB: Hele presentasjonen ligger ute på Li skoles hjemmeside. </a:t>
            </a:r>
          </a:p>
          <a:p>
            <a:r>
              <a:rPr lang="nb-NO" dirty="0">
                <a:hlinkClick r:id="rId2"/>
              </a:rPr>
              <a:t>https://www.nittedal.kommune.no/enheter/nittedalsskolen/li-skole/</a:t>
            </a:r>
            <a:endParaRPr lang="nb-NO" dirty="0"/>
          </a:p>
          <a:p>
            <a:r>
              <a:rPr lang="nb-NO" dirty="0"/>
              <a:t>Presentasjonen ligger under fanen Aktuelt</a:t>
            </a:r>
          </a:p>
          <a:p>
            <a:endParaRPr lang="nb-NO" dirty="0"/>
          </a:p>
        </p:txBody>
      </p:sp>
    </p:spTree>
    <p:extLst>
      <p:ext uri="{BB962C8B-B14F-4D97-AF65-F5344CB8AC3E}">
        <p14:creationId xmlns:p14="http://schemas.microsoft.com/office/powerpoint/2010/main" val="26456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A22774-233C-41AD-A47A-FED4E1A348DA}"/>
              </a:ext>
            </a:extLst>
          </p:cNvPr>
          <p:cNvSpPr>
            <a:spLocks noGrp="1"/>
          </p:cNvSpPr>
          <p:nvPr>
            <p:ph type="title"/>
          </p:nvPr>
        </p:nvSpPr>
        <p:spPr>
          <a:xfrm>
            <a:off x="612648" y="1078992"/>
            <a:ext cx="6268770" cy="1536192"/>
          </a:xfrm>
        </p:spPr>
        <p:txBody>
          <a:bodyPr anchor="b">
            <a:normAutofit/>
          </a:bodyPr>
          <a:lstStyle/>
          <a:p>
            <a:r>
              <a:rPr lang="nb-NO" sz="3600" b="1">
                <a:latin typeface="Arial" panose="020B0604020202020204" pitchFamily="34" charset="0"/>
                <a:cs typeface="Arial" panose="020B0604020202020204" pitchFamily="34" charset="0"/>
              </a:rPr>
              <a:t>Hva må du tenke på før du velger et fremmedspråk?</a:t>
            </a:r>
          </a:p>
        </p:txBody>
      </p:sp>
      <p:sp>
        <p:nvSpPr>
          <p:cNvPr id="3" name="Plassholder for innhold 2">
            <a:extLst>
              <a:ext uri="{FF2B5EF4-FFF2-40B4-BE49-F238E27FC236}">
                <a16:creationId xmlns:a16="http://schemas.microsoft.com/office/drawing/2014/main" id="{45B45496-09E6-4BF9-AA35-BD23AEFCC5D5}"/>
              </a:ext>
            </a:extLst>
          </p:cNvPr>
          <p:cNvSpPr>
            <a:spLocks noGrp="1"/>
          </p:cNvSpPr>
          <p:nvPr>
            <p:ph idx="1"/>
          </p:nvPr>
        </p:nvSpPr>
        <p:spPr>
          <a:xfrm>
            <a:off x="612648" y="3355848"/>
            <a:ext cx="6268770" cy="2825496"/>
          </a:xfrm>
        </p:spPr>
        <p:txBody>
          <a:bodyPr>
            <a:normAutofit/>
          </a:bodyPr>
          <a:lstStyle/>
          <a:p>
            <a:endParaRPr lang="nb-NO" sz="2000">
              <a:latin typeface="Arial" panose="020B0604020202020204" pitchFamily="34" charset="0"/>
              <a:cs typeface="Arial" panose="020B0604020202020204" pitchFamily="34" charset="0"/>
            </a:endParaRPr>
          </a:p>
          <a:p>
            <a:r>
              <a:rPr lang="nb-NO" sz="2000">
                <a:latin typeface="Arial" panose="020B0604020202020204" pitchFamily="34" charset="0"/>
                <a:cs typeface="Arial" panose="020B0604020202020204" pitchFamily="34" charset="0"/>
              </a:rPr>
              <a:t>Du må pugge gloser fra første time.</a:t>
            </a:r>
          </a:p>
          <a:p>
            <a:r>
              <a:rPr lang="nb-NO" sz="2000">
                <a:latin typeface="Arial" panose="020B0604020202020204" pitchFamily="34" charset="0"/>
                <a:cs typeface="Arial" panose="020B0604020202020204" pitchFamily="34" charset="0"/>
              </a:rPr>
              <a:t>Du må lære en del grammatikk.</a:t>
            </a:r>
          </a:p>
          <a:p>
            <a:r>
              <a:rPr lang="nb-NO" sz="2000">
                <a:latin typeface="Arial" panose="020B0604020202020204" pitchFamily="34" charset="0"/>
                <a:cs typeface="Arial" panose="020B0604020202020204" pitchFamily="34" charset="0"/>
              </a:rPr>
              <a:t>Du må delta muntlig i timene siden dette er et muntlig fag.</a:t>
            </a:r>
          </a:p>
          <a:p>
            <a:r>
              <a:rPr lang="nb-NO" sz="2000">
                <a:latin typeface="Arial" panose="020B0604020202020204" pitchFamily="34" charset="0"/>
                <a:cs typeface="Arial" panose="020B0604020202020204" pitchFamily="34" charset="0"/>
              </a:rPr>
              <a:t>Du må regne med å måtte gjøre lekser</a:t>
            </a:r>
          </a:p>
          <a:p>
            <a:r>
              <a:rPr lang="nb-NO" sz="2000">
                <a:latin typeface="Arial" panose="020B0604020202020204" pitchFamily="34" charset="0"/>
                <a:cs typeface="Arial" panose="020B0604020202020204" pitchFamily="34" charset="0"/>
              </a:rPr>
              <a:t>Du må jobbe jevnt og trutt i tre år.</a:t>
            </a:r>
          </a:p>
          <a:p>
            <a:pPr marL="0" indent="0">
              <a:buNone/>
            </a:pPr>
            <a:endParaRPr lang="nb-NO" sz="2000"/>
          </a:p>
        </p:txBody>
      </p:sp>
      <p:pic>
        <p:nvPicPr>
          <p:cNvPr id="1030" name="Picture 6" descr="Fremmedspråkpakken online - fransk, spansk og tysk blå ordbok av Gerd  Paulsen">
            <a:extLst>
              <a:ext uri="{FF2B5EF4-FFF2-40B4-BE49-F238E27FC236}">
                <a16:creationId xmlns:a16="http://schemas.microsoft.com/office/drawing/2014/main" id="{FF74B11C-72CC-1E3E-F57C-176CCC4AD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7" r="-1" b="-1"/>
          <a:stretch/>
        </p:blipFill>
        <p:spPr bwMode="auto">
          <a:xfrm>
            <a:off x="7494066" y="1280383"/>
            <a:ext cx="4237686" cy="4221711"/>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dato 4">
            <a:extLst>
              <a:ext uri="{FF2B5EF4-FFF2-40B4-BE49-F238E27FC236}">
                <a16:creationId xmlns:a16="http://schemas.microsoft.com/office/drawing/2014/main" id="{AECA60B6-1A8F-44C2-AB74-837FD94EB17E}"/>
              </a:ext>
            </a:extLst>
          </p:cNvPr>
          <p:cNvSpPr>
            <a:spLocks noGrp="1"/>
          </p:cNvSpPr>
          <p:nvPr>
            <p:ph type="dt" sz="half" idx="10"/>
          </p:nvPr>
        </p:nvSpPr>
        <p:spPr>
          <a:xfrm>
            <a:off x="612648" y="6356350"/>
            <a:ext cx="1704386" cy="365125"/>
          </a:xfrm>
        </p:spPr>
        <p:txBody>
          <a:bodyPr>
            <a:normAutofit/>
          </a:bodyPr>
          <a:lstStyle/>
          <a:p>
            <a:pPr>
              <a:spcAft>
                <a:spcPts val="600"/>
              </a:spcAft>
            </a:pPr>
            <a:fld id="{4EE6C429-2388-4425-AC7B-6C5587A91594}" type="datetime1">
              <a:rPr lang="nb-NO">
                <a:solidFill>
                  <a:schemeClr val="tx1">
                    <a:lumMod val="50000"/>
                    <a:lumOff val="50000"/>
                  </a:schemeClr>
                </a:solidFill>
              </a:rPr>
              <a:pPr>
                <a:spcAft>
                  <a:spcPts val="600"/>
                </a:spcAft>
              </a:pPr>
              <a:t>30.03.2023</a:t>
            </a:fld>
            <a:endParaRPr lang="nb-NO">
              <a:solidFill>
                <a:schemeClr val="tx1">
                  <a:lumMod val="50000"/>
                  <a:lumOff val="50000"/>
                </a:schemeClr>
              </a:solidFill>
            </a:endParaRPr>
          </a:p>
        </p:txBody>
      </p:sp>
    </p:spTree>
    <p:extLst>
      <p:ext uri="{BB962C8B-B14F-4D97-AF65-F5344CB8AC3E}">
        <p14:creationId xmlns:p14="http://schemas.microsoft.com/office/powerpoint/2010/main" val="103533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5B0F6-C56E-4210-BCD1-FC5C1E981043}"/>
              </a:ext>
            </a:extLst>
          </p:cNvPr>
          <p:cNvSpPr>
            <a:spLocks noGrp="1"/>
          </p:cNvSpPr>
          <p:nvPr>
            <p:ph type="title"/>
          </p:nvPr>
        </p:nvSpPr>
        <p:spPr>
          <a:xfrm>
            <a:off x="793662" y="386930"/>
            <a:ext cx="10066122" cy="1298448"/>
          </a:xfrm>
        </p:spPr>
        <p:txBody>
          <a:bodyPr anchor="b">
            <a:normAutofit/>
          </a:bodyPr>
          <a:lstStyle/>
          <a:p>
            <a:pPr algn="ctr"/>
            <a:r>
              <a:rPr lang="nb-NO" sz="3200" b="1">
                <a:latin typeface="Arial" panose="020B0604020202020204" pitchFamily="34" charset="0"/>
                <a:cs typeface="Arial" panose="020B0604020202020204" pitchFamily="34" charset="0"/>
              </a:rPr>
              <a:t>FORDYPNING I ENGELSK</a:t>
            </a:r>
          </a:p>
        </p:txBody>
      </p:sp>
      <p:sp>
        <p:nvSpPr>
          <p:cNvPr id="3" name="Plassholder for innhold 2">
            <a:extLst>
              <a:ext uri="{FF2B5EF4-FFF2-40B4-BE49-F238E27FC236}">
                <a16:creationId xmlns:a16="http://schemas.microsoft.com/office/drawing/2014/main" id="{ED5A6D87-C614-4641-B077-46263C594404}"/>
              </a:ext>
            </a:extLst>
          </p:cNvPr>
          <p:cNvSpPr>
            <a:spLocks noGrp="1"/>
          </p:cNvSpPr>
          <p:nvPr>
            <p:ph idx="1"/>
          </p:nvPr>
        </p:nvSpPr>
        <p:spPr>
          <a:xfrm>
            <a:off x="793661" y="2599509"/>
            <a:ext cx="4530898" cy="3639450"/>
          </a:xfrm>
        </p:spPr>
        <p:txBody>
          <a:bodyPr anchor="ctr">
            <a:normAutofit/>
          </a:bodyPr>
          <a:lstStyle/>
          <a:p>
            <a:r>
              <a:rPr lang="nb-NO" sz="2400">
                <a:latin typeface="Arial" panose="020B0604020202020204" pitchFamily="34" charset="0"/>
                <a:cs typeface="Arial" panose="020B0604020202020204" pitchFamily="34" charset="0"/>
              </a:rPr>
              <a:t>Fordypning i engelsk bygger på det samme faglige grunnlaget som engelskfaget</a:t>
            </a:r>
          </a:p>
          <a:p>
            <a:r>
              <a:rPr lang="nb-NO" sz="2400">
                <a:latin typeface="Arial" panose="020B0604020202020204" pitchFamily="34" charset="0"/>
                <a:cs typeface="Arial" panose="020B0604020202020204" pitchFamily="34" charset="0"/>
              </a:rPr>
              <a:t>Passer for deg som er glad i engelsk, og som ønsker å lære mer</a:t>
            </a:r>
          </a:p>
          <a:p>
            <a:r>
              <a:rPr lang="nb-NO" sz="2400">
                <a:latin typeface="Arial" panose="020B0604020202020204" pitchFamily="34" charset="0"/>
                <a:cs typeface="Arial" panose="020B0604020202020204" pitchFamily="34" charset="0"/>
              </a:rPr>
              <a:t>Passer for deg som tenker at det blir vanskelig å lære enda et nytt fremmedspråk</a:t>
            </a:r>
          </a:p>
          <a:p>
            <a:endParaRPr lang="nb-NO" sz="2000"/>
          </a:p>
          <a:p>
            <a:pPr marL="0" indent="0">
              <a:buNone/>
            </a:pPr>
            <a:endParaRPr lang="nb-NO" sz="2000"/>
          </a:p>
        </p:txBody>
      </p:sp>
      <p:pic>
        <p:nvPicPr>
          <p:cNvPr id="6146" name="Picture 2" descr="ENGELSK – spredd over hele verden | røysta13">
            <a:extLst>
              <a:ext uri="{FF2B5EF4-FFF2-40B4-BE49-F238E27FC236}">
                <a16:creationId xmlns:a16="http://schemas.microsoft.com/office/drawing/2014/main" id="{14AA6DA0-C301-497D-BF9A-11D3A44B55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31"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5131D7B6-A575-4EB7-A3BE-16D6A7402BF2}"/>
              </a:ext>
            </a:extLst>
          </p:cNvPr>
          <p:cNvSpPr>
            <a:spLocks noGrp="1"/>
          </p:cNvSpPr>
          <p:nvPr>
            <p:ph type="dt" sz="half" idx="10"/>
          </p:nvPr>
        </p:nvSpPr>
        <p:spPr/>
        <p:txBody>
          <a:bodyPr/>
          <a:lstStyle/>
          <a:p>
            <a:fld id="{BDB21916-8EAC-4F98-B75D-3A93519D519A}" type="datetime1">
              <a:rPr lang="nb-NO" smtClean="0"/>
              <a:t>30.03.2023</a:t>
            </a:fld>
            <a:endParaRPr lang="nb-NO"/>
          </a:p>
        </p:txBody>
      </p:sp>
    </p:spTree>
    <p:extLst>
      <p:ext uri="{BB962C8B-B14F-4D97-AF65-F5344CB8AC3E}">
        <p14:creationId xmlns:p14="http://schemas.microsoft.com/office/powerpoint/2010/main" val="3058013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69149A-8E77-4571-ADF1-FE6758121F9D}"/>
              </a:ext>
            </a:extLst>
          </p:cNvPr>
          <p:cNvSpPr>
            <a:spLocks noGrp="1"/>
          </p:cNvSpPr>
          <p:nvPr>
            <p:ph type="title"/>
          </p:nvPr>
        </p:nvSpPr>
        <p:spPr>
          <a:xfrm>
            <a:off x="793662" y="386930"/>
            <a:ext cx="10066122" cy="1298448"/>
          </a:xfrm>
        </p:spPr>
        <p:txBody>
          <a:bodyPr anchor="b">
            <a:normAutofit/>
          </a:bodyPr>
          <a:lstStyle/>
          <a:p>
            <a:r>
              <a:rPr lang="nb-NO" sz="4800" b="1">
                <a:latin typeface="Arial" panose="020B0604020202020204" pitchFamily="34" charset="0"/>
                <a:cs typeface="Arial" panose="020B0604020202020204" pitchFamily="34" charset="0"/>
              </a:rPr>
              <a:t>ARBEIDSLIVSFAG</a:t>
            </a:r>
          </a:p>
        </p:txBody>
      </p:sp>
      <p:sp>
        <p:nvSpPr>
          <p:cNvPr id="3" name="Plassholder for innhold 2">
            <a:extLst>
              <a:ext uri="{FF2B5EF4-FFF2-40B4-BE49-F238E27FC236}">
                <a16:creationId xmlns:a16="http://schemas.microsoft.com/office/drawing/2014/main" id="{EF635F4B-05C0-4374-B8B6-C56309C0213E}"/>
              </a:ext>
            </a:extLst>
          </p:cNvPr>
          <p:cNvSpPr>
            <a:spLocks noGrp="1"/>
          </p:cNvSpPr>
          <p:nvPr>
            <p:ph idx="1"/>
          </p:nvPr>
        </p:nvSpPr>
        <p:spPr>
          <a:xfrm>
            <a:off x="793661" y="2599509"/>
            <a:ext cx="4530898" cy="3639450"/>
          </a:xfrm>
        </p:spPr>
        <p:txBody>
          <a:bodyPr anchor="ctr">
            <a:normAutofit/>
          </a:bodyPr>
          <a:lstStyle/>
          <a:p>
            <a:r>
              <a:rPr lang="nb-NO" sz="2000">
                <a:latin typeface="Arial" panose="020B0604020202020204" pitchFamily="34" charset="0"/>
                <a:cs typeface="Arial" panose="020B0604020202020204" pitchFamily="34" charset="0"/>
              </a:rPr>
              <a:t>Faget skal gi elever muligheten til å arbeide praktisk, og prøve ut sine interesser for yrkesfaglig opplæring i videregående opplæring.</a:t>
            </a:r>
          </a:p>
          <a:p>
            <a:r>
              <a:rPr lang="nb-NO" sz="2000">
                <a:latin typeface="Arial" panose="020B0604020202020204" pitchFamily="34" charset="0"/>
                <a:cs typeface="Arial" panose="020B0604020202020204" pitchFamily="34" charset="0"/>
              </a:rPr>
              <a:t>Faget er knyttet opp mot ulike programfag i videregående opplæring.</a:t>
            </a:r>
          </a:p>
          <a:p>
            <a:r>
              <a:rPr lang="nb-NO" sz="2000">
                <a:latin typeface="Arial" panose="020B0604020202020204" pitchFamily="34" charset="0"/>
                <a:cs typeface="Arial" panose="020B0604020202020204" pitchFamily="34" charset="0"/>
              </a:rPr>
              <a:t>Passer for elever som liker å jobbe mer praktisk og som tenker seg en yrkesfaglig utdanning.</a:t>
            </a:r>
          </a:p>
          <a:p>
            <a:endParaRPr lang="nb-NO" sz="2000"/>
          </a:p>
        </p:txBody>
      </p:sp>
      <p:pic>
        <p:nvPicPr>
          <p:cNvPr id="7170" name="Picture 2" descr="ARBEIDSLIVSFAG by Guro Foslie">
            <a:extLst>
              <a:ext uri="{FF2B5EF4-FFF2-40B4-BE49-F238E27FC236}">
                <a16:creationId xmlns:a16="http://schemas.microsoft.com/office/drawing/2014/main" id="{F2F4BD35-16D6-4094-8F91-3631284286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670"/>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0C8955DC-208D-4433-8D4A-AE2B214C04CF}"/>
              </a:ext>
            </a:extLst>
          </p:cNvPr>
          <p:cNvSpPr>
            <a:spLocks noGrp="1"/>
          </p:cNvSpPr>
          <p:nvPr>
            <p:ph type="dt" sz="half" idx="10"/>
          </p:nvPr>
        </p:nvSpPr>
        <p:spPr/>
        <p:txBody>
          <a:bodyPr/>
          <a:lstStyle/>
          <a:p>
            <a:fld id="{7140792A-CACC-40C8-ABBE-08FA84D2E02B}" type="datetime1">
              <a:rPr lang="nb-NO" smtClean="0"/>
              <a:t>30.03.2023</a:t>
            </a:fld>
            <a:endParaRPr lang="nb-NO"/>
          </a:p>
        </p:txBody>
      </p:sp>
    </p:spTree>
    <p:extLst>
      <p:ext uri="{BB962C8B-B14F-4D97-AF65-F5344CB8AC3E}">
        <p14:creationId xmlns:p14="http://schemas.microsoft.com/office/powerpoint/2010/main" val="162978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20905F-8AE8-4AD0-9421-7782FB206DA3}"/>
              </a:ext>
            </a:extLst>
          </p:cNvPr>
          <p:cNvSpPr>
            <a:spLocks noGrp="1"/>
          </p:cNvSpPr>
          <p:nvPr>
            <p:ph type="title"/>
          </p:nvPr>
        </p:nvSpPr>
        <p:spPr>
          <a:xfrm>
            <a:off x="793662" y="386930"/>
            <a:ext cx="10066122" cy="1298448"/>
          </a:xfrm>
        </p:spPr>
        <p:txBody>
          <a:bodyPr anchor="b">
            <a:normAutofit/>
          </a:bodyPr>
          <a:lstStyle/>
          <a:p>
            <a:r>
              <a:rPr lang="nb-NO" sz="3600" b="1">
                <a:latin typeface="Arial" panose="020B0604020202020204" pitchFamily="34" charset="0"/>
                <a:cs typeface="Arial" panose="020B0604020202020204" pitchFamily="34" charset="0"/>
              </a:rPr>
              <a:t>HVORDAN VELGE?</a:t>
            </a:r>
          </a:p>
        </p:txBody>
      </p:sp>
      <p:sp>
        <p:nvSpPr>
          <p:cNvPr id="3" name="Plassholder for innhold 2">
            <a:extLst>
              <a:ext uri="{FF2B5EF4-FFF2-40B4-BE49-F238E27FC236}">
                <a16:creationId xmlns:a16="http://schemas.microsoft.com/office/drawing/2014/main" id="{178FDA82-CC5F-4C13-87E1-AD80A04B0E85}"/>
              </a:ext>
            </a:extLst>
          </p:cNvPr>
          <p:cNvSpPr>
            <a:spLocks noGrp="1"/>
          </p:cNvSpPr>
          <p:nvPr>
            <p:ph idx="1"/>
          </p:nvPr>
        </p:nvSpPr>
        <p:spPr>
          <a:xfrm>
            <a:off x="793661" y="2599509"/>
            <a:ext cx="4530898" cy="3639450"/>
          </a:xfrm>
        </p:spPr>
        <p:txBody>
          <a:bodyPr anchor="ctr">
            <a:normAutofit/>
          </a:bodyPr>
          <a:lstStyle/>
          <a:p>
            <a:pPr marL="0" indent="0">
              <a:buNone/>
            </a:pPr>
            <a:endParaRPr lang="nb-NO" sz="1900" dirty="0"/>
          </a:p>
          <a:p>
            <a:r>
              <a:rPr lang="nb-NO" sz="2200" dirty="0">
                <a:latin typeface="Arial" panose="020B0604020202020204" pitchFamily="34" charset="0"/>
                <a:cs typeface="Arial" panose="020B0604020202020204" pitchFamily="34" charset="0"/>
              </a:rPr>
              <a:t>Tenk nøye gjennom hva du bør velge! </a:t>
            </a:r>
          </a:p>
          <a:p>
            <a:r>
              <a:rPr lang="nb-NO" sz="2200" dirty="0">
                <a:latin typeface="Arial" panose="020B0604020202020204" pitchFamily="34" charset="0"/>
                <a:cs typeface="Arial" panose="020B0604020202020204" pitchFamily="34" charset="0"/>
              </a:rPr>
              <a:t>Ta </a:t>
            </a:r>
            <a:r>
              <a:rPr lang="nb-NO" sz="2200" b="1" dirty="0">
                <a:latin typeface="Arial" panose="020B0604020202020204" pitchFamily="34" charset="0"/>
                <a:cs typeface="Arial" panose="020B0604020202020204" pitchFamily="34" charset="0"/>
              </a:rPr>
              <a:t>eget</a:t>
            </a:r>
            <a:r>
              <a:rPr lang="nb-NO" sz="2200" dirty="0">
                <a:latin typeface="Arial" panose="020B0604020202020204" pitchFamily="34" charset="0"/>
                <a:cs typeface="Arial" panose="020B0604020202020204" pitchFamily="34" charset="0"/>
              </a:rPr>
              <a:t> valg, hva passer best for </a:t>
            </a:r>
            <a:r>
              <a:rPr lang="nb-NO" sz="2200" b="1" dirty="0">
                <a:latin typeface="Arial" panose="020B0604020202020204" pitchFamily="34" charset="0"/>
                <a:cs typeface="Arial" panose="020B0604020202020204" pitchFamily="34" charset="0"/>
              </a:rPr>
              <a:t>deg</a:t>
            </a:r>
            <a:r>
              <a:rPr lang="nb-NO" sz="2200" dirty="0">
                <a:latin typeface="Arial" panose="020B0604020202020204" pitchFamily="34" charset="0"/>
                <a:cs typeface="Arial" panose="020B0604020202020204" pitchFamily="34" charset="0"/>
              </a:rPr>
              <a:t>?</a:t>
            </a:r>
          </a:p>
          <a:p>
            <a:r>
              <a:rPr lang="nb-NO" sz="2200" dirty="0">
                <a:latin typeface="Arial" panose="020B0604020202020204" pitchFamily="34" charset="0"/>
                <a:cs typeface="Arial" panose="020B0604020202020204" pitchFamily="34" charset="0"/>
              </a:rPr>
              <a:t>Valgene skal du sette opp i en egen undersøkelse på Visma Flyt Skole. Det må være tre forskjellige valg.</a:t>
            </a:r>
          </a:p>
          <a:p>
            <a:r>
              <a:rPr lang="nb-NO" sz="2200" dirty="0">
                <a:latin typeface="Arial" panose="020B0604020202020204" pitchFamily="34" charset="0"/>
                <a:cs typeface="Arial" panose="020B0604020202020204" pitchFamily="34" charset="0"/>
              </a:rPr>
              <a:t>Fristen er </a:t>
            </a:r>
            <a:r>
              <a:rPr lang="nb-NO" sz="2200" b="1" dirty="0">
                <a:latin typeface="Arial" panose="020B0604020202020204" pitchFamily="34" charset="0"/>
                <a:cs typeface="Arial" panose="020B0604020202020204" pitchFamily="34" charset="0"/>
              </a:rPr>
              <a:t>onsdag 12. april</a:t>
            </a:r>
          </a:p>
          <a:p>
            <a:endParaRPr lang="nb-NO" sz="1900" dirty="0"/>
          </a:p>
        </p:txBody>
      </p:sp>
      <p:pic>
        <p:nvPicPr>
          <p:cNvPr id="8194" name="Picture 2" descr="Mitt liv som ung kristen student !: Valg">
            <a:extLst>
              <a:ext uri="{FF2B5EF4-FFF2-40B4-BE49-F238E27FC236}">
                <a16:creationId xmlns:a16="http://schemas.microsoft.com/office/drawing/2014/main" id="{851EF7CE-6AA5-429A-9F67-A5B832DE8A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15696"/>
            <a:ext cx="5150277" cy="3051362"/>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71B04493-74BB-4265-9E73-011C99B88B9D}"/>
              </a:ext>
            </a:extLst>
          </p:cNvPr>
          <p:cNvSpPr>
            <a:spLocks noGrp="1"/>
          </p:cNvSpPr>
          <p:nvPr>
            <p:ph type="dt" sz="half" idx="10"/>
          </p:nvPr>
        </p:nvSpPr>
        <p:spPr/>
        <p:txBody>
          <a:bodyPr/>
          <a:lstStyle/>
          <a:p>
            <a:fld id="{57D2FD59-AA0F-43D8-A66C-26A442D6C09D}" type="datetime1">
              <a:rPr lang="nb-NO" smtClean="0"/>
              <a:t>30.03.2023</a:t>
            </a:fld>
            <a:endParaRPr lang="nb-NO"/>
          </a:p>
        </p:txBody>
      </p:sp>
    </p:spTree>
    <p:extLst>
      <p:ext uri="{BB962C8B-B14F-4D97-AF65-F5344CB8AC3E}">
        <p14:creationId xmlns:p14="http://schemas.microsoft.com/office/powerpoint/2010/main" val="269653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6FCA6E-48E3-7023-A68F-6D4DBFF38D77}"/>
              </a:ext>
            </a:extLst>
          </p:cNvPr>
          <p:cNvPicPr>
            <a:picLocks noChangeAspect="1"/>
          </p:cNvPicPr>
          <p:nvPr/>
        </p:nvPicPr>
        <p:blipFill rotWithShape="1">
          <a:blip r:embed="rId2">
            <a:duotone>
              <a:schemeClr val="bg2">
                <a:shade val="45000"/>
                <a:satMod val="135000"/>
              </a:schemeClr>
              <a:prstClr val="white"/>
            </a:duotone>
          </a:blip>
          <a:srcRect t="6010" b="6781"/>
          <a:stretch/>
        </p:blipFill>
        <p:spPr>
          <a:xfrm>
            <a:off x="20" y="10"/>
            <a:ext cx="12191980" cy="6857990"/>
          </a:xfrm>
          <a:prstGeom prst="rect">
            <a:avLst/>
          </a:prstGeom>
        </p:spPr>
      </p:pic>
      <p:sp>
        <p:nvSpPr>
          <p:cNvPr id="2" name="Tittel 1">
            <a:extLst>
              <a:ext uri="{FF2B5EF4-FFF2-40B4-BE49-F238E27FC236}">
                <a16:creationId xmlns:a16="http://schemas.microsoft.com/office/drawing/2014/main" id="{7B278E28-33CF-46A7-B2EB-A6584E4C79D9}"/>
              </a:ext>
            </a:extLst>
          </p:cNvPr>
          <p:cNvSpPr>
            <a:spLocks noGrp="1"/>
          </p:cNvSpPr>
          <p:nvPr>
            <p:ph type="title"/>
          </p:nvPr>
        </p:nvSpPr>
        <p:spPr>
          <a:xfrm>
            <a:off x="838200" y="365125"/>
            <a:ext cx="10515600" cy="1325563"/>
          </a:xfrm>
        </p:spPr>
        <p:txBody>
          <a:bodyPr>
            <a:normAutofit/>
          </a:bodyPr>
          <a:lstStyle/>
          <a:p>
            <a:r>
              <a:rPr lang="nb-NO"/>
              <a:t>Overgangen til videregående skole</a:t>
            </a:r>
          </a:p>
        </p:txBody>
      </p:sp>
      <p:sp>
        <p:nvSpPr>
          <p:cNvPr id="4" name="Plassholder for dato 3">
            <a:extLst>
              <a:ext uri="{FF2B5EF4-FFF2-40B4-BE49-F238E27FC236}">
                <a16:creationId xmlns:a16="http://schemas.microsoft.com/office/drawing/2014/main" id="{6841B866-DE3F-42DE-8F1E-7C7F41A6610B}"/>
              </a:ext>
            </a:extLst>
          </p:cNvPr>
          <p:cNvSpPr>
            <a:spLocks noGrp="1"/>
          </p:cNvSpPr>
          <p:nvPr>
            <p:ph type="dt" sz="half" idx="10"/>
          </p:nvPr>
        </p:nvSpPr>
        <p:spPr>
          <a:xfrm>
            <a:off x="838200" y="6356350"/>
            <a:ext cx="2743200" cy="365125"/>
          </a:xfrm>
        </p:spPr>
        <p:txBody>
          <a:bodyPr>
            <a:normAutofit/>
          </a:bodyPr>
          <a:lstStyle/>
          <a:p>
            <a:pPr>
              <a:spcAft>
                <a:spcPts val="600"/>
              </a:spcAft>
            </a:pPr>
            <a:fld id="{B7C31011-0A28-4354-A0AF-D3D8F1FA6561}" type="datetime1">
              <a:rPr lang="nb-NO" smtClean="0"/>
              <a:pPr>
                <a:spcAft>
                  <a:spcPts val="600"/>
                </a:spcAft>
              </a:pPr>
              <a:t>30.03.2023</a:t>
            </a:fld>
            <a:endParaRPr lang="nb-NO"/>
          </a:p>
        </p:txBody>
      </p:sp>
      <p:graphicFrame>
        <p:nvGraphicFramePr>
          <p:cNvPr id="6" name="Plassholder for innhold 2">
            <a:extLst>
              <a:ext uri="{FF2B5EF4-FFF2-40B4-BE49-F238E27FC236}">
                <a16:creationId xmlns:a16="http://schemas.microsoft.com/office/drawing/2014/main" id="{9D153155-FC03-764B-D82A-FF6063FA1F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77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97FFB42-95AC-4022-B156-B5003503EF75}"/>
              </a:ext>
            </a:extLst>
          </p:cNvPr>
          <p:cNvSpPr>
            <a:spLocks noGrp="1"/>
          </p:cNvSpPr>
          <p:nvPr>
            <p:ph type="title"/>
          </p:nvPr>
        </p:nvSpPr>
        <p:spPr>
          <a:xfrm>
            <a:off x="838200" y="365125"/>
            <a:ext cx="10515600" cy="1325563"/>
          </a:xfrm>
        </p:spPr>
        <p:txBody>
          <a:bodyPr>
            <a:normAutofit/>
          </a:bodyPr>
          <a:lstStyle/>
          <a:p>
            <a:r>
              <a:rPr lang="nb-NO" sz="5400"/>
              <a:t>Overgangen til videregående skole</a:t>
            </a:r>
          </a:p>
        </p:txBody>
      </p:sp>
      <p:sp>
        <p:nvSpPr>
          <p:cNvPr id="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029FD8B-1FFF-467A-B29B-D04038EDA417}"/>
              </a:ext>
            </a:extLst>
          </p:cNvPr>
          <p:cNvSpPr>
            <a:spLocks noGrp="1"/>
          </p:cNvSpPr>
          <p:nvPr>
            <p:ph idx="1"/>
          </p:nvPr>
        </p:nvSpPr>
        <p:spPr>
          <a:xfrm>
            <a:off x="838200" y="1929384"/>
            <a:ext cx="10515600" cy="4251960"/>
          </a:xfrm>
        </p:spPr>
        <p:txBody>
          <a:bodyPr>
            <a:normAutofit/>
          </a:bodyPr>
          <a:lstStyle/>
          <a:p>
            <a:pPr marL="565199" lvl="1" indent="-457200" hangingPunct="0">
              <a:spcBef>
                <a:spcPts val="700"/>
              </a:spcBef>
              <a:buSzPct val="45000"/>
              <a:buFont typeface="Wingdings" pitchFamily="2"/>
              <a:buChar char="q"/>
            </a:pPr>
            <a:r>
              <a:rPr lang="nb-NO" sz="2200">
                <a:latin typeface="Arial" pitchFamily="34"/>
                <a:cs typeface="Arial" pitchFamily="34"/>
              </a:rPr>
              <a:t>Elever som velger et studieforberedende utdanningsprogram, </a:t>
            </a:r>
            <a:r>
              <a:rPr lang="nb-NO" sz="2200" b="1" u="sng">
                <a:latin typeface="Arial" pitchFamily="34"/>
                <a:cs typeface="Arial" pitchFamily="34"/>
              </a:rPr>
              <a:t>må</a:t>
            </a:r>
            <a:r>
              <a:rPr lang="nb-NO" sz="2200">
                <a:latin typeface="Arial" pitchFamily="34"/>
                <a:cs typeface="Arial" pitchFamily="34"/>
              </a:rPr>
              <a:t> ha et annet fremmedspråk i tillegg til engelsk på videregående skole</a:t>
            </a:r>
          </a:p>
          <a:p>
            <a:pPr marL="107999" lvl="1" indent="0" hangingPunct="0">
              <a:spcBef>
                <a:spcPts val="700"/>
              </a:spcBef>
              <a:buNone/>
            </a:pPr>
            <a:endParaRPr lang="nb-NO" sz="2200">
              <a:latin typeface="Arial" pitchFamily="34"/>
              <a:cs typeface="Arial" pitchFamily="34"/>
            </a:endParaRPr>
          </a:p>
          <a:p>
            <a:pPr marL="565199" lvl="0" indent="-457200">
              <a:spcBef>
                <a:spcPts val="700"/>
              </a:spcBef>
              <a:buFont typeface="Wingdings" pitchFamily="2"/>
              <a:buChar char="§"/>
            </a:pPr>
            <a:r>
              <a:rPr lang="nb-NO" sz="2200">
                <a:latin typeface="Arial" pitchFamily="34"/>
                <a:cs typeface="Arial" pitchFamily="34"/>
              </a:rPr>
              <a:t>Idrettsfag</a:t>
            </a:r>
          </a:p>
          <a:p>
            <a:pPr marL="565199" lvl="0" indent="-457200">
              <a:spcBef>
                <a:spcPts val="700"/>
              </a:spcBef>
              <a:buFont typeface="Wingdings" pitchFamily="2"/>
              <a:buChar char="§"/>
            </a:pPr>
            <a:r>
              <a:rPr lang="nb-NO" sz="2200">
                <a:latin typeface="Arial" pitchFamily="34"/>
                <a:cs typeface="Arial" pitchFamily="34"/>
              </a:rPr>
              <a:t>Kunst, design og arkitektur</a:t>
            </a:r>
          </a:p>
          <a:p>
            <a:pPr marL="565199" lvl="0" indent="-457200">
              <a:spcBef>
                <a:spcPts val="700"/>
              </a:spcBef>
              <a:buFont typeface="Wingdings" pitchFamily="2"/>
              <a:buChar char="§"/>
            </a:pPr>
            <a:r>
              <a:rPr lang="nb-NO" sz="2200">
                <a:latin typeface="Arial" pitchFamily="34"/>
                <a:cs typeface="Arial" pitchFamily="34"/>
              </a:rPr>
              <a:t>Medier og kommunikasjon</a:t>
            </a:r>
          </a:p>
          <a:p>
            <a:pPr marL="565199" lvl="0" indent="-457200">
              <a:spcBef>
                <a:spcPts val="700"/>
              </a:spcBef>
              <a:buFont typeface="Wingdings" pitchFamily="2"/>
              <a:buChar char="§"/>
            </a:pPr>
            <a:r>
              <a:rPr lang="nb-NO" sz="2200">
                <a:latin typeface="Arial" pitchFamily="34"/>
                <a:cs typeface="Arial" pitchFamily="34"/>
              </a:rPr>
              <a:t>Musikk, dans og drama</a:t>
            </a:r>
          </a:p>
          <a:p>
            <a:pPr marL="565199" lvl="0" indent="-457200">
              <a:spcBef>
                <a:spcPts val="700"/>
              </a:spcBef>
              <a:buFont typeface="Wingdings" pitchFamily="2"/>
              <a:buChar char="§"/>
            </a:pPr>
            <a:r>
              <a:rPr lang="nb-NO" sz="2200">
                <a:latin typeface="Arial" pitchFamily="34"/>
                <a:cs typeface="Arial" pitchFamily="34"/>
              </a:rPr>
              <a:t>Studiespesialiering</a:t>
            </a:r>
            <a:endParaRPr lang="nb-NO" sz="2200"/>
          </a:p>
        </p:txBody>
      </p:sp>
      <p:sp>
        <p:nvSpPr>
          <p:cNvPr id="4" name="Plassholder for dato 3">
            <a:extLst>
              <a:ext uri="{FF2B5EF4-FFF2-40B4-BE49-F238E27FC236}">
                <a16:creationId xmlns:a16="http://schemas.microsoft.com/office/drawing/2014/main" id="{AAC75F37-1F9F-4123-8A26-79A506351795}"/>
              </a:ext>
            </a:extLst>
          </p:cNvPr>
          <p:cNvSpPr>
            <a:spLocks noGrp="1"/>
          </p:cNvSpPr>
          <p:nvPr>
            <p:ph type="dt" sz="half" idx="10"/>
          </p:nvPr>
        </p:nvSpPr>
        <p:spPr>
          <a:xfrm>
            <a:off x="838200" y="6356350"/>
            <a:ext cx="2743200" cy="365125"/>
          </a:xfrm>
        </p:spPr>
        <p:txBody>
          <a:bodyPr>
            <a:normAutofit/>
          </a:bodyPr>
          <a:lstStyle/>
          <a:p>
            <a:pPr>
              <a:spcAft>
                <a:spcPts val="600"/>
              </a:spcAft>
            </a:pPr>
            <a:fld id="{B7C31011-0A28-4354-A0AF-D3D8F1FA6561}" type="datetime1">
              <a:rPr lang="nb-NO" smtClean="0"/>
              <a:pPr>
                <a:spcAft>
                  <a:spcPts val="600"/>
                </a:spcAft>
              </a:pPr>
              <a:t>30.03.2023</a:t>
            </a:fld>
            <a:endParaRPr lang="nb-NO"/>
          </a:p>
        </p:txBody>
      </p:sp>
    </p:spTree>
    <p:extLst>
      <p:ext uri="{BB962C8B-B14F-4D97-AF65-F5344CB8AC3E}">
        <p14:creationId xmlns:p14="http://schemas.microsoft.com/office/powerpoint/2010/main" val="366288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D69A51D7-453C-4F12-B829-05A61499B104}"/>
              </a:ext>
            </a:extLst>
          </p:cNvPr>
          <p:cNvSpPr>
            <a:spLocks noGrp="1"/>
          </p:cNvSpPr>
          <p:nvPr>
            <p:ph type="title"/>
          </p:nvPr>
        </p:nvSpPr>
        <p:spPr>
          <a:xfrm>
            <a:off x="838200" y="365125"/>
            <a:ext cx="10515600" cy="1325563"/>
          </a:xfrm>
        </p:spPr>
        <p:txBody>
          <a:bodyPr>
            <a:normAutofit/>
          </a:bodyPr>
          <a:lstStyle/>
          <a:p>
            <a:r>
              <a:rPr lang="nb-NO" b="1"/>
              <a:t>Overgangen til videregående skole</a:t>
            </a:r>
          </a:p>
        </p:txBody>
      </p:sp>
      <p:sp>
        <p:nvSpPr>
          <p:cNvPr id="8"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32E2A923-E654-4561-847B-F7AC5EA1C530}"/>
              </a:ext>
            </a:extLst>
          </p:cNvPr>
          <p:cNvSpPr>
            <a:spLocks noGrp="1"/>
          </p:cNvSpPr>
          <p:nvPr>
            <p:ph idx="1"/>
          </p:nvPr>
        </p:nvSpPr>
        <p:spPr>
          <a:xfrm>
            <a:off x="838200" y="1825625"/>
            <a:ext cx="10515600" cy="4351338"/>
          </a:xfrm>
        </p:spPr>
        <p:txBody>
          <a:bodyPr>
            <a:normAutofit/>
          </a:bodyPr>
          <a:lstStyle/>
          <a:p>
            <a:pPr marL="431999" lvl="1" indent="-215999" hangingPunct="0">
              <a:spcBef>
                <a:spcPts val="800"/>
              </a:spcBef>
              <a:buNone/>
            </a:pPr>
            <a:r>
              <a:rPr lang="nb-NO" sz="1700">
                <a:latin typeface="Arial" pitchFamily="34"/>
                <a:cs typeface="Arial" pitchFamily="34"/>
              </a:rPr>
              <a:t>Elever som fullfører tysk, fransk eller spansk kan velge å:</a:t>
            </a:r>
          </a:p>
          <a:p>
            <a:pPr marL="431999" lvl="1" indent="-215999" hangingPunct="0">
              <a:spcBef>
                <a:spcPts val="800"/>
              </a:spcBef>
              <a:buNone/>
            </a:pPr>
            <a:endParaRPr lang="nb-NO" sz="1700">
              <a:latin typeface="Arial" pitchFamily="34"/>
              <a:cs typeface="Arial" pitchFamily="34"/>
            </a:endParaRPr>
          </a:p>
          <a:p>
            <a:pPr marL="558899" lvl="1" indent="-342900" hangingPunct="0">
              <a:buClr>
                <a:srgbClr val="000000"/>
              </a:buClr>
              <a:buSzPct val="45000"/>
              <a:buFont typeface="Wingdings" pitchFamily="2"/>
              <a:buChar char="q"/>
            </a:pPr>
            <a:r>
              <a:rPr lang="nb-NO" sz="1700">
                <a:latin typeface="Arial" pitchFamily="34"/>
                <a:cs typeface="Arial" pitchFamily="34"/>
              </a:rPr>
              <a:t>Fortsette med samme fremmedspråk på videregående skole, og ha det i </a:t>
            </a:r>
            <a:r>
              <a:rPr lang="nb-NO" sz="1700" b="1" u="sng">
                <a:latin typeface="Arial" pitchFamily="34"/>
                <a:cs typeface="Arial" pitchFamily="34"/>
              </a:rPr>
              <a:t>2 år </a:t>
            </a:r>
            <a:r>
              <a:rPr lang="nb-NO" sz="1700">
                <a:latin typeface="Arial" pitchFamily="34"/>
                <a:cs typeface="Arial" pitchFamily="34"/>
              </a:rPr>
              <a:t>(nivå 2)</a:t>
            </a:r>
          </a:p>
          <a:p>
            <a:pPr marL="215999" lvl="1" indent="0" hangingPunct="0">
              <a:buClr>
                <a:srgbClr val="000000"/>
              </a:buClr>
              <a:buSzPct val="45000"/>
              <a:buNone/>
            </a:pPr>
            <a:endParaRPr lang="nb-NO" sz="1700">
              <a:latin typeface="Arial" pitchFamily="34"/>
              <a:cs typeface="Arial" pitchFamily="34"/>
            </a:endParaRPr>
          </a:p>
          <a:p>
            <a:pPr marL="558899" lvl="1" indent="-342900" hangingPunct="0">
              <a:buClr>
                <a:srgbClr val="000000"/>
              </a:buClr>
              <a:buSzPct val="45000"/>
              <a:buFont typeface="Wingdings" pitchFamily="2"/>
              <a:buChar char="q"/>
            </a:pPr>
            <a:r>
              <a:rPr lang="nb-NO" sz="1700">
                <a:latin typeface="Arial" pitchFamily="34"/>
                <a:cs typeface="Arial" pitchFamily="34"/>
              </a:rPr>
              <a:t>Velge et nytt fremmedspråk på videregående skole, og ha det i </a:t>
            </a:r>
            <a:r>
              <a:rPr lang="nb-NO" sz="1700" b="1" u="sng">
                <a:latin typeface="Arial" pitchFamily="34"/>
                <a:cs typeface="Arial" pitchFamily="34"/>
              </a:rPr>
              <a:t>2 år </a:t>
            </a:r>
            <a:r>
              <a:rPr lang="nb-NO" sz="1700">
                <a:latin typeface="Arial" pitchFamily="34"/>
                <a:cs typeface="Arial" pitchFamily="34"/>
              </a:rPr>
              <a:t>(nivå 1)</a:t>
            </a:r>
          </a:p>
          <a:p>
            <a:pPr marL="558899" lvl="1" indent="-342900" hangingPunct="0">
              <a:buClr>
                <a:srgbClr val="000000"/>
              </a:buClr>
              <a:buSzPct val="45000"/>
              <a:buFont typeface="Wingdings" pitchFamily="2"/>
              <a:buChar char="q"/>
            </a:pPr>
            <a:endParaRPr lang="nb-NO" sz="1700">
              <a:latin typeface="Arial" pitchFamily="34"/>
              <a:cs typeface="Arial" pitchFamily="34"/>
            </a:endParaRPr>
          </a:p>
          <a:p>
            <a:pPr marL="558899" lvl="1" indent="-342900" hangingPunct="0">
              <a:buClr>
                <a:srgbClr val="000000"/>
              </a:buClr>
              <a:buSzPct val="45000"/>
              <a:buFont typeface="Wingdings" pitchFamily="2"/>
              <a:buChar char="q"/>
            </a:pPr>
            <a:r>
              <a:rPr lang="nb-NO" sz="1700">
                <a:latin typeface="Arial" pitchFamily="34"/>
                <a:cs typeface="Arial" pitchFamily="34"/>
              </a:rPr>
              <a:t>Fordelen er da at eleven slipper å ha fremmedspråk på vg3, og får da noe mer valgfrihet. Eleven kan velge tre programfag i stedet for to</a:t>
            </a:r>
          </a:p>
          <a:p>
            <a:pPr marL="431999" lvl="1" indent="-215999" hangingPunct="0">
              <a:buClr>
                <a:srgbClr val="000000"/>
              </a:buClr>
              <a:buSzPct val="45000"/>
              <a:buChar char="➔"/>
            </a:pPr>
            <a:endParaRPr lang="nb-NO" sz="1700">
              <a:latin typeface="Arial" pitchFamily="34"/>
              <a:cs typeface="Arial" pitchFamily="34"/>
            </a:endParaRPr>
          </a:p>
          <a:p>
            <a:pPr marL="431999" lvl="1" indent="-215999" hangingPunct="0">
              <a:spcBef>
                <a:spcPts val="800"/>
              </a:spcBef>
              <a:buNone/>
            </a:pPr>
            <a:r>
              <a:rPr lang="nb-NO" sz="1700">
                <a:latin typeface="Arial" pitchFamily="34"/>
                <a:cs typeface="Arial" pitchFamily="34"/>
              </a:rPr>
              <a:t>NB! Eleven kan </a:t>
            </a:r>
            <a:r>
              <a:rPr lang="nb-NO" sz="1700" b="1">
                <a:latin typeface="Arial" pitchFamily="34"/>
                <a:cs typeface="Arial" pitchFamily="34"/>
              </a:rPr>
              <a:t>ikke</a:t>
            </a:r>
            <a:r>
              <a:rPr lang="nb-NO" sz="1700">
                <a:latin typeface="Arial" pitchFamily="34"/>
                <a:cs typeface="Arial" pitchFamily="34"/>
              </a:rPr>
              <a:t> starte på nytt med samme fremmedspråk som hun/han har hatt på ungdomsskolen</a:t>
            </a:r>
          </a:p>
          <a:p>
            <a:endParaRPr lang="nb-NO" sz="1700"/>
          </a:p>
        </p:txBody>
      </p:sp>
      <p:sp>
        <p:nvSpPr>
          <p:cNvPr id="4" name="Plassholder for dato 3">
            <a:extLst>
              <a:ext uri="{FF2B5EF4-FFF2-40B4-BE49-F238E27FC236}">
                <a16:creationId xmlns:a16="http://schemas.microsoft.com/office/drawing/2014/main" id="{8AA4B156-2E61-494C-951A-50F99F3442B5}"/>
              </a:ext>
            </a:extLst>
          </p:cNvPr>
          <p:cNvSpPr>
            <a:spLocks noGrp="1"/>
          </p:cNvSpPr>
          <p:nvPr>
            <p:ph type="dt" sz="half" idx="10"/>
          </p:nvPr>
        </p:nvSpPr>
        <p:spPr>
          <a:xfrm>
            <a:off x="838200" y="6356350"/>
            <a:ext cx="2743200" cy="365125"/>
          </a:xfrm>
        </p:spPr>
        <p:txBody>
          <a:bodyPr>
            <a:normAutofit/>
          </a:bodyPr>
          <a:lstStyle/>
          <a:p>
            <a:pPr>
              <a:spcAft>
                <a:spcPts val="600"/>
              </a:spcAft>
            </a:pPr>
            <a:fld id="{B7C31011-0A28-4354-A0AF-D3D8F1FA6561}" type="datetime1">
              <a:rPr lang="nb-NO" smtClean="0"/>
              <a:pPr>
                <a:spcAft>
                  <a:spcPts val="600"/>
                </a:spcAft>
              </a:pPr>
              <a:t>30.03.2023</a:t>
            </a:fld>
            <a:endParaRPr lang="nb-NO"/>
          </a:p>
        </p:txBody>
      </p:sp>
    </p:spTree>
    <p:extLst>
      <p:ext uri="{BB962C8B-B14F-4D97-AF65-F5344CB8AC3E}">
        <p14:creationId xmlns:p14="http://schemas.microsoft.com/office/powerpoint/2010/main" val="967824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F2D33A12-2696-4C43-9915-AB36F728FFF1}"/>
              </a:ext>
            </a:extLst>
          </p:cNvPr>
          <p:cNvSpPr>
            <a:spLocks noGrp="1"/>
          </p:cNvSpPr>
          <p:nvPr>
            <p:ph type="title"/>
          </p:nvPr>
        </p:nvSpPr>
        <p:spPr>
          <a:xfrm>
            <a:off x="838200" y="365125"/>
            <a:ext cx="10515600" cy="1325563"/>
          </a:xfrm>
        </p:spPr>
        <p:txBody>
          <a:bodyPr>
            <a:normAutofit/>
          </a:bodyPr>
          <a:lstStyle/>
          <a:p>
            <a:r>
              <a:rPr lang="nb-NO" b="1"/>
              <a:t>Overgangen til videregående skole</a:t>
            </a:r>
          </a:p>
        </p:txBody>
      </p:sp>
      <p:sp>
        <p:nvSpPr>
          <p:cNvPr id="8"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20CF34BB-63FF-45B6-87B1-D9BF28BF7D23}"/>
              </a:ext>
            </a:extLst>
          </p:cNvPr>
          <p:cNvSpPr>
            <a:spLocks noGrp="1"/>
          </p:cNvSpPr>
          <p:nvPr>
            <p:ph idx="1"/>
          </p:nvPr>
        </p:nvSpPr>
        <p:spPr>
          <a:xfrm>
            <a:off x="838200" y="1825625"/>
            <a:ext cx="10515600" cy="4351338"/>
          </a:xfrm>
        </p:spPr>
        <p:txBody>
          <a:bodyPr>
            <a:normAutofit/>
          </a:bodyPr>
          <a:lstStyle/>
          <a:p>
            <a:pPr marL="431999" lvl="1" indent="-215999" hangingPunct="0">
              <a:spcBef>
                <a:spcPts val="800"/>
              </a:spcBef>
              <a:buNone/>
            </a:pPr>
            <a:r>
              <a:rPr lang="nb-NO">
                <a:latin typeface="Arial" pitchFamily="34"/>
                <a:cs typeface="Arial" pitchFamily="34"/>
              </a:rPr>
              <a:t>Elever som fullfører engelsk fordypning eller arbeidslivsfag på ungdomsskolen</a:t>
            </a:r>
          </a:p>
          <a:p>
            <a:pPr marL="431999" lvl="1" indent="-215999" hangingPunct="0">
              <a:spcBef>
                <a:spcPts val="800"/>
              </a:spcBef>
              <a:buNone/>
            </a:pPr>
            <a:endParaRPr lang="nb-NO">
              <a:latin typeface="Arial" pitchFamily="34"/>
              <a:cs typeface="Arial" pitchFamily="34"/>
            </a:endParaRPr>
          </a:p>
          <a:p>
            <a:pPr marL="673199" lvl="1" indent="-457200" hangingPunct="0">
              <a:spcBef>
                <a:spcPts val="800"/>
              </a:spcBef>
              <a:buClr>
                <a:srgbClr val="000000"/>
              </a:buClr>
              <a:buSzPct val="45000"/>
              <a:buFont typeface="Wingdings" pitchFamily="2"/>
              <a:buChar char="q"/>
            </a:pPr>
            <a:r>
              <a:rPr lang="nb-NO">
                <a:latin typeface="Arial" pitchFamily="34"/>
                <a:cs typeface="Arial" pitchFamily="34"/>
              </a:rPr>
              <a:t>Må ha et annet fremmedspråk enn engelsk i </a:t>
            </a:r>
            <a:r>
              <a:rPr lang="nb-NO" b="1" u="sng">
                <a:latin typeface="Arial" pitchFamily="34"/>
                <a:cs typeface="Arial" pitchFamily="34"/>
              </a:rPr>
              <a:t>3 år</a:t>
            </a:r>
            <a:r>
              <a:rPr lang="nb-NO">
                <a:latin typeface="Arial" pitchFamily="34"/>
                <a:cs typeface="Arial" pitchFamily="34"/>
              </a:rPr>
              <a:t> på videregående skole</a:t>
            </a:r>
          </a:p>
          <a:p>
            <a:endParaRPr lang="nb-NO">
              <a:latin typeface="Arial" pitchFamily="34"/>
              <a:cs typeface="Arial" pitchFamily="34"/>
            </a:endParaRPr>
          </a:p>
          <a:p>
            <a:pPr marL="0" indent="0">
              <a:buNone/>
            </a:pPr>
            <a:r>
              <a:rPr lang="nb-NO">
                <a:latin typeface="Arial" pitchFamily="34"/>
                <a:cs typeface="Arial" pitchFamily="34"/>
              </a:rPr>
              <a:t>Elevene kan da få et redusert timetall til valgfrie programfag siste året på videregående skole</a:t>
            </a:r>
          </a:p>
          <a:p>
            <a:endParaRPr lang="nb-NO"/>
          </a:p>
        </p:txBody>
      </p:sp>
      <p:sp>
        <p:nvSpPr>
          <p:cNvPr id="4" name="Plassholder for dato 3">
            <a:extLst>
              <a:ext uri="{FF2B5EF4-FFF2-40B4-BE49-F238E27FC236}">
                <a16:creationId xmlns:a16="http://schemas.microsoft.com/office/drawing/2014/main" id="{FC8E8CF8-1696-44B1-B7DF-2794B8E40054}"/>
              </a:ext>
            </a:extLst>
          </p:cNvPr>
          <p:cNvSpPr>
            <a:spLocks noGrp="1"/>
          </p:cNvSpPr>
          <p:nvPr>
            <p:ph type="dt" sz="half" idx="10"/>
          </p:nvPr>
        </p:nvSpPr>
        <p:spPr>
          <a:xfrm>
            <a:off x="838200" y="6356350"/>
            <a:ext cx="2743200" cy="365125"/>
          </a:xfrm>
        </p:spPr>
        <p:txBody>
          <a:bodyPr>
            <a:normAutofit/>
          </a:bodyPr>
          <a:lstStyle/>
          <a:p>
            <a:pPr>
              <a:spcAft>
                <a:spcPts val="600"/>
              </a:spcAft>
            </a:pPr>
            <a:fld id="{B7C31011-0A28-4354-A0AF-D3D8F1FA6561}" type="datetime1">
              <a:rPr lang="nb-NO" smtClean="0"/>
              <a:pPr>
                <a:spcAft>
                  <a:spcPts val="600"/>
                </a:spcAft>
              </a:pPr>
              <a:t>30.03.2023</a:t>
            </a:fld>
            <a:endParaRPr lang="nb-NO"/>
          </a:p>
        </p:txBody>
      </p:sp>
    </p:spTree>
    <p:extLst>
      <p:ext uri="{BB962C8B-B14F-4D97-AF65-F5344CB8AC3E}">
        <p14:creationId xmlns:p14="http://schemas.microsoft.com/office/powerpoint/2010/main" val="2421177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1213C837-B783-46C2-9C37-A0B8C8F63B01}"/>
              </a:ext>
            </a:extLst>
          </p:cNvPr>
          <p:cNvSpPr>
            <a:spLocks noGrp="1"/>
          </p:cNvSpPr>
          <p:nvPr>
            <p:ph type="ctrTitle"/>
          </p:nvPr>
        </p:nvSpPr>
        <p:spPr>
          <a:xfrm>
            <a:off x="3634160" y="2554836"/>
            <a:ext cx="5869449" cy="2175455"/>
          </a:xfrm>
        </p:spPr>
        <p:txBody>
          <a:bodyPr>
            <a:normAutofit/>
          </a:bodyPr>
          <a:lstStyle/>
          <a:p>
            <a:pPr algn="r"/>
            <a:r>
              <a:rPr lang="nb-NO">
                <a:solidFill>
                  <a:srgbClr val="FFFFFF"/>
                </a:solidFill>
              </a:rPr>
              <a:t>Valgfag Li skole</a:t>
            </a:r>
          </a:p>
        </p:txBody>
      </p:sp>
      <p:sp>
        <p:nvSpPr>
          <p:cNvPr id="3" name="Undertittel 2">
            <a:extLst>
              <a:ext uri="{FF2B5EF4-FFF2-40B4-BE49-F238E27FC236}">
                <a16:creationId xmlns:a16="http://schemas.microsoft.com/office/drawing/2014/main" id="{283C2ACF-FBB3-4C6D-B867-37595B1593AD}"/>
              </a:ext>
            </a:extLst>
          </p:cNvPr>
          <p:cNvSpPr>
            <a:spLocks noGrp="1"/>
          </p:cNvSpPr>
          <p:nvPr>
            <p:ph type="subTitle" idx="1"/>
          </p:nvPr>
        </p:nvSpPr>
        <p:spPr>
          <a:xfrm>
            <a:off x="5093520" y="5224337"/>
            <a:ext cx="6589707" cy="1329443"/>
          </a:xfrm>
        </p:spPr>
        <p:txBody>
          <a:bodyPr>
            <a:normAutofit/>
          </a:bodyPr>
          <a:lstStyle/>
          <a:p>
            <a:pPr algn="r"/>
            <a:r>
              <a:rPr lang="nb-NO">
                <a:solidFill>
                  <a:srgbClr val="FFFFFF"/>
                </a:solidFill>
              </a:rPr>
              <a:t>2023/24</a:t>
            </a:r>
          </a:p>
        </p:txBody>
      </p:sp>
      <p:cxnSp>
        <p:nvCxnSpPr>
          <p:cNvPr id="20" name="Straight Connector 1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Plassholder for dato 3">
            <a:extLst>
              <a:ext uri="{FF2B5EF4-FFF2-40B4-BE49-F238E27FC236}">
                <a16:creationId xmlns:a16="http://schemas.microsoft.com/office/drawing/2014/main" id="{F4B5BD65-BC3D-49BE-A27F-30F282DA1D61}"/>
              </a:ext>
            </a:extLst>
          </p:cNvPr>
          <p:cNvSpPr>
            <a:spLocks noGrp="1"/>
          </p:cNvSpPr>
          <p:nvPr>
            <p:ph type="dt" sz="half" idx="10"/>
          </p:nvPr>
        </p:nvSpPr>
        <p:spPr>
          <a:xfrm>
            <a:off x="838200" y="6356350"/>
            <a:ext cx="2743200" cy="365125"/>
          </a:xfrm>
        </p:spPr>
        <p:txBody>
          <a:bodyPr>
            <a:normAutofit/>
          </a:bodyPr>
          <a:lstStyle/>
          <a:p>
            <a:pPr>
              <a:spcAft>
                <a:spcPts val="600"/>
              </a:spcAft>
            </a:pPr>
            <a:fld id="{DDD5AAFA-6636-4646-AA0D-1981A16A5674}" type="datetime1">
              <a:rPr lang="nb-NO" smtClean="0"/>
              <a:pPr>
                <a:spcAft>
                  <a:spcPts val="600"/>
                </a:spcAft>
              </a:pPr>
              <a:t>30.03.2023</a:t>
            </a:fld>
            <a:endParaRPr lang="nb-NO"/>
          </a:p>
        </p:txBody>
      </p:sp>
      <p:sp>
        <p:nvSpPr>
          <p:cNvPr id="30" name="Arc 2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32430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18E332B-5691-4E7F-A139-F2E65704DBB1}"/>
              </a:ext>
            </a:extLst>
          </p:cNvPr>
          <p:cNvSpPr>
            <a:spLocks noGrp="1"/>
          </p:cNvSpPr>
          <p:nvPr>
            <p:ph type="title"/>
          </p:nvPr>
        </p:nvSpPr>
        <p:spPr>
          <a:xfrm>
            <a:off x="686834" y="1153572"/>
            <a:ext cx="3200400" cy="4461163"/>
          </a:xfrm>
        </p:spPr>
        <p:txBody>
          <a:bodyPr>
            <a:normAutofit/>
          </a:bodyPr>
          <a:lstStyle/>
          <a:p>
            <a:r>
              <a:rPr lang="nb-NO">
                <a:solidFill>
                  <a:srgbClr val="FFFFFF"/>
                </a:solidFill>
              </a:rPr>
              <a:t>Valgfag</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3E8C04E-1221-4AA2-9365-1A41A554A14C}"/>
              </a:ext>
            </a:extLst>
          </p:cNvPr>
          <p:cNvSpPr>
            <a:spLocks noGrp="1"/>
          </p:cNvSpPr>
          <p:nvPr>
            <p:ph idx="1"/>
          </p:nvPr>
        </p:nvSpPr>
        <p:spPr>
          <a:xfrm>
            <a:off x="4167272" y="974196"/>
            <a:ext cx="5746558" cy="4909608"/>
          </a:xfrm>
        </p:spPr>
        <p:txBody>
          <a:bodyPr anchor="ctr">
            <a:normAutofit/>
          </a:bodyPr>
          <a:lstStyle/>
          <a:p>
            <a:r>
              <a:rPr lang="nb-NO" dirty="0"/>
              <a:t>1,5 timer i uka (I praksis 1 time ene uka, og 2 den andre)</a:t>
            </a:r>
          </a:p>
          <a:p>
            <a:r>
              <a:rPr lang="nb-NO" dirty="0"/>
              <a:t>Du velger valgfag hvert år. </a:t>
            </a:r>
          </a:p>
          <a:p>
            <a:r>
              <a:rPr lang="nb-NO" dirty="0"/>
              <a:t>Du kan velge samme fag hvert år, eller velge nytt fag for hvert år. </a:t>
            </a:r>
          </a:p>
          <a:p>
            <a:r>
              <a:rPr lang="nb-NO" dirty="0"/>
              <a:t>Vi tilbyr flere fag enn vi starter opp. Det kommer an på hva elevene velger.</a:t>
            </a:r>
          </a:p>
        </p:txBody>
      </p:sp>
      <p:sp>
        <p:nvSpPr>
          <p:cNvPr id="4" name="Plassholder for dato 3">
            <a:extLst>
              <a:ext uri="{FF2B5EF4-FFF2-40B4-BE49-F238E27FC236}">
                <a16:creationId xmlns:a16="http://schemas.microsoft.com/office/drawing/2014/main" id="{ABA36E81-7DF2-4F2F-AB06-EF1355B34361}"/>
              </a:ext>
            </a:extLst>
          </p:cNvPr>
          <p:cNvSpPr>
            <a:spLocks noGrp="1"/>
          </p:cNvSpPr>
          <p:nvPr>
            <p:ph type="dt" sz="half" idx="10"/>
          </p:nvPr>
        </p:nvSpPr>
        <p:spPr/>
        <p:txBody>
          <a:bodyPr/>
          <a:lstStyle/>
          <a:p>
            <a:fld id="{F56050AC-AC85-4D64-B8E3-D14DE3DEA4AC}" type="datetime1">
              <a:rPr lang="nb-NO" smtClean="0"/>
              <a:t>30.03.2023</a:t>
            </a:fld>
            <a:endParaRPr lang="nb-NO"/>
          </a:p>
        </p:txBody>
      </p:sp>
    </p:spTree>
    <p:extLst>
      <p:ext uri="{BB962C8B-B14F-4D97-AF65-F5344CB8AC3E}">
        <p14:creationId xmlns:p14="http://schemas.microsoft.com/office/powerpoint/2010/main" val="409911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Tittel 2"/>
          <p:cNvSpPr>
            <a:spLocks noGrp="1"/>
          </p:cNvSpPr>
          <p:nvPr>
            <p:ph type="ctrTitle"/>
          </p:nvPr>
        </p:nvSpPr>
        <p:spPr>
          <a:xfrm>
            <a:off x="587057" y="601472"/>
            <a:ext cx="7345660" cy="5608320"/>
          </a:xfrm>
        </p:spPr>
        <p:txBody>
          <a:bodyPr/>
          <a:lstStyle/>
          <a:p>
            <a:r>
              <a:rPr lang="nb-NO" dirty="0"/>
              <a:t>Neste års 8.trinn</a:t>
            </a:r>
          </a:p>
        </p:txBody>
      </p:sp>
      <p:sp>
        <p:nvSpPr>
          <p:cNvPr id="5" name="Plassholder for tekst 4"/>
          <p:cNvSpPr>
            <a:spLocks noGrp="1"/>
          </p:cNvSpPr>
          <p:nvPr>
            <p:ph type="body" sz="quarter" idx="14"/>
          </p:nvPr>
        </p:nvSpPr>
        <p:spPr>
          <a:xfrm>
            <a:off x="995690" y="1794334"/>
            <a:ext cx="6446180" cy="4145281"/>
          </a:xfrm>
        </p:spPr>
        <p:txBody>
          <a:bodyPr>
            <a:normAutofit/>
          </a:bodyPr>
          <a:lstStyle/>
          <a:p>
            <a:r>
              <a:rPr lang="nb-NO" dirty="0"/>
              <a:t>Seks store klasser. </a:t>
            </a:r>
          </a:p>
          <a:p>
            <a:r>
              <a:rPr lang="nb-NO" dirty="0"/>
              <a:t>167 elever så langt (</a:t>
            </a:r>
            <a:r>
              <a:rPr lang="nb-NO" dirty="0" err="1"/>
              <a:t>max</a:t>
            </a:r>
            <a:r>
              <a:rPr lang="nb-NO" dirty="0"/>
              <a:t> 168) trinnet</a:t>
            </a:r>
          </a:p>
          <a:p>
            <a:r>
              <a:rPr lang="nb-NO" dirty="0" err="1"/>
              <a:t>Ca</a:t>
            </a:r>
            <a:r>
              <a:rPr lang="nb-NO" dirty="0"/>
              <a:t> 490 elever totalt på skolen</a:t>
            </a:r>
          </a:p>
        </p:txBody>
      </p:sp>
    </p:spTree>
    <p:extLst>
      <p:ext uri="{BB962C8B-B14F-4D97-AF65-F5344CB8AC3E}">
        <p14:creationId xmlns:p14="http://schemas.microsoft.com/office/powerpoint/2010/main" val="7963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18E332B-5691-4E7F-A139-F2E65704DBB1}"/>
              </a:ext>
            </a:extLst>
          </p:cNvPr>
          <p:cNvSpPr>
            <a:spLocks noGrp="1"/>
          </p:cNvSpPr>
          <p:nvPr>
            <p:ph type="title"/>
          </p:nvPr>
        </p:nvSpPr>
        <p:spPr>
          <a:xfrm>
            <a:off x="1171074" y="1396686"/>
            <a:ext cx="3240506" cy="4064628"/>
          </a:xfrm>
        </p:spPr>
        <p:txBody>
          <a:bodyPr>
            <a:normAutofit/>
          </a:bodyPr>
          <a:lstStyle/>
          <a:p>
            <a:pPr algn="ctr"/>
            <a:r>
              <a:rPr lang="nb-NO" dirty="0">
                <a:solidFill>
                  <a:srgbClr val="FFFFFF"/>
                </a:solidFill>
              </a:rPr>
              <a:t>Valgfag</a:t>
            </a:r>
            <a:br>
              <a:rPr lang="nb-NO" dirty="0">
                <a:solidFill>
                  <a:srgbClr val="FFFFFF"/>
                </a:solidFill>
              </a:rPr>
            </a:br>
            <a:br>
              <a:rPr lang="nb-NO" dirty="0">
                <a:solidFill>
                  <a:srgbClr val="FFFFFF"/>
                </a:solidFill>
              </a:rPr>
            </a:br>
            <a:r>
              <a:rPr lang="nb-NO" sz="2800" b="1" dirty="0">
                <a:solidFill>
                  <a:srgbClr val="FFFFFF"/>
                </a:solidFill>
              </a:rPr>
              <a:t>VURDERING</a:t>
            </a:r>
            <a:br>
              <a:rPr lang="nb-NO" b="0" i="0" dirty="0">
                <a:solidFill>
                  <a:srgbClr val="000000"/>
                </a:solidFill>
                <a:effectLst/>
                <a:latin typeface="system-ui"/>
              </a:rPr>
            </a:br>
            <a:br>
              <a:rPr lang="nb-NO" dirty="0">
                <a:solidFill>
                  <a:srgbClr val="FFFFFF"/>
                </a:solidFill>
              </a:rPr>
            </a:br>
            <a:endParaRPr lang="nb-NO" dirty="0">
              <a:solidFill>
                <a:srgbClr val="FFFFFF"/>
              </a:solidFill>
            </a:endParaRPr>
          </a:p>
        </p:txBody>
      </p:sp>
      <p:sp>
        <p:nvSpPr>
          <p:cNvPr id="16" name="Arc 1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23E8C04E-1221-4AA2-9365-1A41A554A14C}"/>
              </a:ext>
            </a:extLst>
          </p:cNvPr>
          <p:cNvSpPr>
            <a:spLocks noGrp="1"/>
          </p:cNvSpPr>
          <p:nvPr>
            <p:ph idx="1"/>
          </p:nvPr>
        </p:nvSpPr>
        <p:spPr>
          <a:xfrm>
            <a:off x="5083870" y="1305541"/>
            <a:ext cx="5730109" cy="5304809"/>
          </a:xfrm>
        </p:spPr>
        <p:txBody>
          <a:bodyPr>
            <a:noAutofit/>
          </a:bodyPr>
          <a:lstStyle/>
          <a:p>
            <a:r>
              <a:rPr lang="nb-NO" sz="2000" b="0" i="0" dirty="0">
                <a:solidFill>
                  <a:srgbClr val="000000"/>
                </a:solidFill>
                <a:effectLst/>
              </a:rPr>
              <a:t>Det settes en standpunktkarakter (sluttvurdering) i valgfagene hvert år. </a:t>
            </a:r>
          </a:p>
          <a:p>
            <a:r>
              <a:rPr lang="nb-NO" sz="2000" dirty="0">
                <a:solidFill>
                  <a:srgbClr val="333333"/>
                </a:solidFill>
                <a:ea typeface="Times New Roman" panose="02020603050405020304" pitchFamily="18" charset="0"/>
              </a:rPr>
              <a:t>Valgfaget er ett-</a:t>
            </a:r>
            <a:r>
              <a:rPr lang="nb-NO" sz="2000" dirty="0" err="1">
                <a:solidFill>
                  <a:srgbClr val="333333"/>
                </a:solidFill>
                <a:ea typeface="Times New Roman" panose="02020603050405020304" pitchFamily="18" charset="0"/>
              </a:rPr>
              <a:t>årig</a:t>
            </a:r>
            <a:r>
              <a:rPr lang="nb-NO" sz="2000" dirty="0">
                <a:solidFill>
                  <a:srgbClr val="333333"/>
                </a:solidFill>
                <a:ea typeface="Times New Roman" panose="02020603050405020304" pitchFamily="18" charset="0"/>
              </a:rPr>
              <a:t>, og man får standpunktkarakter i faget hvert år.</a:t>
            </a:r>
          </a:p>
          <a:p>
            <a:r>
              <a:rPr lang="nb-NO" sz="2000" b="0" i="0" dirty="0">
                <a:solidFill>
                  <a:srgbClr val="000000"/>
                </a:solidFill>
                <a:effectLst/>
              </a:rPr>
              <a:t>Ulike kombinasjoner av fag har ulike konsekvenser for sluttvurdering på 10.</a:t>
            </a:r>
            <a:r>
              <a:rPr lang="nb-NO" sz="2000" dirty="0">
                <a:solidFill>
                  <a:srgbClr val="000000"/>
                </a:solidFill>
              </a:rPr>
              <a:t>trinn. </a:t>
            </a:r>
          </a:p>
          <a:p>
            <a:r>
              <a:rPr lang="nb-NO" sz="2000" dirty="0">
                <a:solidFill>
                  <a:srgbClr val="333333"/>
                </a:solidFill>
                <a:effectLst/>
                <a:ea typeface="Times New Roman" panose="02020603050405020304" pitchFamily="18" charset="0"/>
              </a:rPr>
              <a:t>Valgfag teller imidlertid som en karakter. Det vil si at dersom man har hatt ulike valgfag alle tre årene legges de tre karakterene sammen og deles på tre slik at man får en snittkarakter på det endelige vitnemålet.</a:t>
            </a:r>
            <a:endParaRPr lang="nb-NO" sz="2000" dirty="0">
              <a:effectLst/>
              <a:ea typeface="Times New Roman" panose="02020603050405020304" pitchFamily="18" charset="0"/>
            </a:endParaRPr>
          </a:p>
          <a:p>
            <a:r>
              <a:rPr lang="nb-NO" sz="2000" dirty="0">
                <a:solidFill>
                  <a:srgbClr val="333333"/>
                </a:solidFill>
                <a:effectLst/>
                <a:ea typeface="Times New Roman" panose="02020603050405020304" pitchFamily="18" charset="0"/>
              </a:rPr>
              <a:t>Dersom elever fortsetter med det samme valgfaget i flere år er det kun karakteren det siste året man har valgfaget som vil bli stående på vitnemålet</a:t>
            </a:r>
            <a:endParaRPr lang="nb-NO" sz="2000" dirty="0">
              <a:effectLst/>
              <a:ea typeface="Times New Roman" panose="02020603050405020304" pitchFamily="18" charset="0"/>
            </a:endParaRPr>
          </a:p>
          <a:p>
            <a:r>
              <a:rPr lang="nb-NO" sz="2000" dirty="0"/>
              <a:t>Standpunktkarakter i faget teller på lik linje med andre fag på vitnemålet</a:t>
            </a:r>
          </a:p>
        </p:txBody>
      </p:sp>
      <p:sp>
        <p:nvSpPr>
          <p:cNvPr id="4" name="Plassholder for dato 3">
            <a:extLst>
              <a:ext uri="{FF2B5EF4-FFF2-40B4-BE49-F238E27FC236}">
                <a16:creationId xmlns:a16="http://schemas.microsoft.com/office/drawing/2014/main" id="{ABA36E81-7DF2-4F2F-AB06-EF1355B34361}"/>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F56050AC-AC85-4D64-B8E3-D14DE3DEA4AC}" type="datetime1">
              <a:rPr kumimoji="0" lang="nb-NO"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30.03.2023</a:t>
            </a:fld>
            <a:endParaRPr kumimoji="0" lang="nb-NO"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69432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D41414A-8C23-472A-9A3A-6F51325395FC}"/>
              </a:ext>
            </a:extLst>
          </p:cNvPr>
          <p:cNvSpPr>
            <a:spLocks noGrp="1"/>
          </p:cNvSpPr>
          <p:nvPr>
            <p:ph type="title"/>
          </p:nvPr>
        </p:nvSpPr>
        <p:spPr>
          <a:xfrm>
            <a:off x="686834" y="1153572"/>
            <a:ext cx="3200400" cy="4461163"/>
          </a:xfrm>
        </p:spPr>
        <p:txBody>
          <a:bodyPr>
            <a:normAutofit/>
          </a:bodyPr>
          <a:lstStyle/>
          <a:p>
            <a:r>
              <a:rPr lang="nb-NO">
                <a:solidFill>
                  <a:srgbClr val="FFFFFF"/>
                </a:solidFill>
              </a:rPr>
              <a:t>Hvordan velge?</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84C01E0-60AC-4ADA-9F3A-B88F18826D4F}"/>
              </a:ext>
            </a:extLst>
          </p:cNvPr>
          <p:cNvSpPr>
            <a:spLocks noGrp="1"/>
          </p:cNvSpPr>
          <p:nvPr>
            <p:ph idx="1"/>
          </p:nvPr>
        </p:nvSpPr>
        <p:spPr>
          <a:xfrm>
            <a:off x="4122175" y="416312"/>
            <a:ext cx="6296377" cy="5575253"/>
          </a:xfrm>
        </p:spPr>
        <p:txBody>
          <a:bodyPr anchor="ctr">
            <a:normAutofit/>
          </a:bodyPr>
          <a:lstStyle/>
          <a:p>
            <a:r>
              <a:rPr lang="nb-NO" dirty="0"/>
              <a:t>Du setter opp tre forskjellige valg.</a:t>
            </a:r>
          </a:p>
          <a:p>
            <a:pPr marL="457200" lvl="1" indent="0">
              <a:buNone/>
            </a:pPr>
            <a:r>
              <a:rPr lang="nb-NO" dirty="0"/>
              <a:t>E</a:t>
            </a:r>
            <a:r>
              <a:rPr lang="nb-NO" b="0" dirty="0"/>
              <a:t>ksempel: </a:t>
            </a:r>
          </a:p>
          <a:p>
            <a:pPr marL="971550" lvl="1" indent="-514350">
              <a:buFont typeface="+mj-lt"/>
              <a:buAutoNum type="arabicPeriod"/>
            </a:pPr>
            <a:r>
              <a:rPr lang="nb-NO" sz="2800" dirty="0"/>
              <a:t>F</a:t>
            </a:r>
            <a:r>
              <a:rPr lang="nb-NO" sz="2800" b="0" dirty="0"/>
              <a:t>ysisk aktivitet og helse </a:t>
            </a:r>
          </a:p>
          <a:p>
            <a:pPr marL="971550" lvl="1" indent="-514350">
              <a:buFont typeface="+mj-lt"/>
              <a:buAutoNum type="arabicPeriod"/>
            </a:pPr>
            <a:r>
              <a:rPr lang="nb-NO" sz="2800" dirty="0"/>
              <a:t>Design-redesign </a:t>
            </a:r>
            <a:endParaRPr lang="nb-NO" sz="2800" b="0" dirty="0"/>
          </a:p>
          <a:p>
            <a:pPr marL="971550" lvl="1" indent="-514350">
              <a:buFont typeface="+mj-lt"/>
              <a:buAutoNum type="arabicPeriod"/>
            </a:pPr>
            <a:r>
              <a:rPr lang="nb-NO" sz="2800" dirty="0"/>
              <a:t>Produksjon for scene</a:t>
            </a:r>
            <a:r>
              <a:rPr lang="nb-NO" sz="2800" b="0" dirty="0"/>
              <a:t> </a:t>
            </a:r>
          </a:p>
          <a:p>
            <a:r>
              <a:rPr lang="nb-NO" b="0" dirty="0"/>
              <a:t>Dersom det er flere elever enn plasser på et valgfag, trekker vi plassene. </a:t>
            </a:r>
            <a:endParaRPr lang="nb-NO" dirty="0"/>
          </a:p>
          <a:p>
            <a:r>
              <a:rPr lang="nb-NO" dirty="0"/>
              <a:t>De som ikke har levert svar innen fristen,  blir plassert der det er ledige plasser. </a:t>
            </a:r>
          </a:p>
          <a:p>
            <a:r>
              <a:rPr lang="nb-NO" dirty="0"/>
              <a:t>Frist for å levere ønsker i Visma er onsdag 12. april.</a:t>
            </a:r>
          </a:p>
        </p:txBody>
      </p:sp>
      <p:sp>
        <p:nvSpPr>
          <p:cNvPr id="4" name="Plassholder for dato 3">
            <a:extLst>
              <a:ext uri="{FF2B5EF4-FFF2-40B4-BE49-F238E27FC236}">
                <a16:creationId xmlns:a16="http://schemas.microsoft.com/office/drawing/2014/main" id="{523B599E-86C3-490E-8483-0B49C29BEF3F}"/>
              </a:ext>
            </a:extLst>
          </p:cNvPr>
          <p:cNvSpPr>
            <a:spLocks noGrp="1"/>
          </p:cNvSpPr>
          <p:nvPr>
            <p:ph type="dt" sz="half" idx="10"/>
          </p:nvPr>
        </p:nvSpPr>
        <p:spPr/>
        <p:txBody>
          <a:bodyPr/>
          <a:lstStyle/>
          <a:p>
            <a:fld id="{BCB514C8-4D2D-42CE-A275-133DF0530859}" type="datetime1">
              <a:rPr lang="nb-NO" smtClean="0"/>
              <a:t>30.03.2023</a:t>
            </a:fld>
            <a:endParaRPr lang="nb-NO"/>
          </a:p>
        </p:txBody>
      </p:sp>
    </p:spTree>
    <p:extLst>
      <p:ext uri="{BB962C8B-B14F-4D97-AF65-F5344CB8AC3E}">
        <p14:creationId xmlns:p14="http://schemas.microsoft.com/office/powerpoint/2010/main" val="4103287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tel 1">
            <a:extLst>
              <a:ext uri="{FF2B5EF4-FFF2-40B4-BE49-F238E27FC236}">
                <a16:creationId xmlns:a16="http://schemas.microsoft.com/office/drawing/2014/main" id="{AF4ECBBE-9FA7-497B-9FDE-EA5E9222E8B2}"/>
              </a:ext>
            </a:extLst>
          </p:cNvPr>
          <p:cNvSpPr>
            <a:spLocks noGrp="1"/>
          </p:cNvSpPr>
          <p:nvPr>
            <p:ph type="title"/>
          </p:nvPr>
        </p:nvSpPr>
        <p:spPr>
          <a:xfrm>
            <a:off x="838200" y="365125"/>
            <a:ext cx="5393361" cy="1325563"/>
          </a:xfrm>
        </p:spPr>
        <p:txBody>
          <a:bodyPr>
            <a:normAutofit/>
          </a:bodyPr>
          <a:lstStyle/>
          <a:p>
            <a:r>
              <a:rPr lang="nb-NO"/>
              <a:t>Medier og kommunikasjon</a:t>
            </a:r>
          </a:p>
        </p:txBody>
      </p:sp>
      <p:sp>
        <p:nvSpPr>
          <p:cNvPr id="1044"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AC68D3F4-90EB-4FC7-8AB5-D89938D10AE5}"/>
              </a:ext>
            </a:extLst>
          </p:cNvPr>
          <p:cNvSpPr>
            <a:spLocks noGrp="1"/>
          </p:cNvSpPr>
          <p:nvPr>
            <p:ph idx="1"/>
          </p:nvPr>
        </p:nvSpPr>
        <p:spPr>
          <a:xfrm>
            <a:off x="838200" y="1825625"/>
            <a:ext cx="5393361" cy="4351338"/>
          </a:xfrm>
        </p:spPr>
        <p:txBody>
          <a:bodyPr>
            <a:normAutofit/>
          </a:bodyPr>
          <a:lstStyle/>
          <a:p>
            <a:r>
              <a:rPr lang="nb-NO" sz="2600"/>
              <a:t>Har du lyst til å prøve deg i mediebransjen, som journalist eller fotograf? </a:t>
            </a:r>
          </a:p>
          <a:p>
            <a:r>
              <a:rPr lang="nb-NO" sz="2600"/>
              <a:t>Du lærer grunnleggende journalistikk – hvordan man lager en god nyhetssak.</a:t>
            </a:r>
          </a:p>
          <a:p>
            <a:r>
              <a:rPr lang="nb-NO" sz="2600"/>
              <a:t>Innføring i foto og videoredigering.</a:t>
            </a:r>
          </a:p>
          <a:p>
            <a:r>
              <a:rPr lang="nb-NO" sz="2600"/>
              <a:t>Målet er at elevene skal produsere journalistikk av god kvalitet. </a:t>
            </a:r>
          </a:p>
          <a:p>
            <a:endParaRPr lang="nb-NO" sz="2600"/>
          </a:p>
        </p:txBody>
      </p:sp>
      <p:sp>
        <p:nvSpPr>
          <p:cNvPr id="1046"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gramområde for medier og kommunikasjon (MK)">
            <a:extLst>
              <a:ext uri="{FF2B5EF4-FFF2-40B4-BE49-F238E27FC236}">
                <a16:creationId xmlns:a16="http://schemas.microsoft.com/office/drawing/2014/main" id="{B8DDF2E0-9AC9-4C39-8472-59E92C3C6A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62" r="6996" b="1"/>
          <a:stretch/>
        </p:blipFill>
        <p:spPr bwMode="auto">
          <a:xfrm>
            <a:off x="7887184" y="1176587"/>
            <a:ext cx="3781051" cy="386084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04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48"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Plassholder for dato 3">
            <a:extLst>
              <a:ext uri="{FF2B5EF4-FFF2-40B4-BE49-F238E27FC236}">
                <a16:creationId xmlns:a16="http://schemas.microsoft.com/office/drawing/2014/main" id="{33ECD135-50A7-469B-AAB4-11F04B2B1099}"/>
              </a:ext>
            </a:extLst>
          </p:cNvPr>
          <p:cNvSpPr>
            <a:spLocks noGrp="1"/>
          </p:cNvSpPr>
          <p:nvPr>
            <p:ph type="dt" sz="half" idx="10"/>
          </p:nvPr>
        </p:nvSpPr>
        <p:spPr>
          <a:xfrm>
            <a:off x="838200" y="6356350"/>
            <a:ext cx="1905000" cy="365125"/>
          </a:xfrm>
        </p:spPr>
        <p:txBody>
          <a:bodyPr>
            <a:normAutofit/>
          </a:bodyPr>
          <a:lstStyle/>
          <a:p>
            <a:pPr>
              <a:spcAft>
                <a:spcPts val="600"/>
              </a:spcAft>
            </a:pPr>
            <a:fld id="{9CE568BD-0E14-4173-B6E4-70AEB27D6759}" type="datetime1">
              <a:rPr lang="nb-NO" smtClean="0"/>
              <a:pPr>
                <a:spcAft>
                  <a:spcPts val="600"/>
                </a:spcAft>
              </a:pPr>
              <a:t>30.03.2023</a:t>
            </a:fld>
            <a:endParaRPr lang="nb-NO"/>
          </a:p>
        </p:txBody>
      </p: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8576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tel 1">
            <a:extLst>
              <a:ext uri="{FF2B5EF4-FFF2-40B4-BE49-F238E27FC236}">
                <a16:creationId xmlns:a16="http://schemas.microsoft.com/office/drawing/2014/main" id="{AF38D9F6-8127-4E05-911F-9043FBABF60A}"/>
              </a:ext>
            </a:extLst>
          </p:cNvPr>
          <p:cNvSpPr>
            <a:spLocks noGrp="1"/>
          </p:cNvSpPr>
          <p:nvPr>
            <p:ph type="title"/>
          </p:nvPr>
        </p:nvSpPr>
        <p:spPr>
          <a:xfrm>
            <a:off x="838200" y="365125"/>
            <a:ext cx="5393361" cy="1325563"/>
          </a:xfrm>
        </p:spPr>
        <p:txBody>
          <a:bodyPr>
            <a:normAutofit/>
          </a:bodyPr>
          <a:lstStyle/>
          <a:p>
            <a:r>
              <a:rPr lang="nb-NO"/>
              <a:t>Produksjon for scene</a:t>
            </a:r>
          </a:p>
        </p:txBody>
      </p:sp>
      <p:sp>
        <p:nvSpPr>
          <p:cNvPr id="2057" name="Freeform: Shape 205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3A7E1C1D-33EE-471C-92D2-25BA011B7E54}"/>
              </a:ext>
            </a:extLst>
          </p:cNvPr>
          <p:cNvSpPr>
            <a:spLocks noGrp="1"/>
          </p:cNvSpPr>
          <p:nvPr>
            <p:ph idx="1"/>
          </p:nvPr>
        </p:nvSpPr>
        <p:spPr>
          <a:xfrm>
            <a:off x="838200" y="1825625"/>
            <a:ext cx="5393361" cy="4351338"/>
          </a:xfrm>
        </p:spPr>
        <p:txBody>
          <a:bodyPr>
            <a:normAutofit/>
          </a:bodyPr>
          <a:lstStyle/>
          <a:p>
            <a:r>
              <a:rPr lang="nb-NO" sz="2600"/>
              <a:t>Bor det en skuespiller i deg? </a:t>
            </a:r>
          </a:p>
          <a:p>
            <a:r>
              <a:rPr lang="nb-NO" sz="2600"/>
              <a:t>Du får prøve deg på teatersport og lærer å bruke din egen kropp og stemme. Du får også utvikle egne ideer til en produksjon.</a:t>
            </a:r>
          </a:p>
          <a:p>
            <a:r>
              <a:rPr lang="nb-NO" sz="2600"/>
              <a:t>Du får også utvikle og bruke tekniske løsninger i en produksjon.</a:t>
            </a:r>
          </a:p>
          <a:p>
            <a:r>
              <a:rPr lang="nb-NO" sz="2600"/>
              <a:t>Målet er at valgfaget skal ende opp i en forestilling som skal settes opp for publikum i løpet av skoleåret</a:t>
            </a:r>
          </a:p>
        </p:txBody>
      </p:sp>
      <p:sp>
        <p:nvSpPr>
          <p:cNvPr id="2059" name="Oval 205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al og scene">
            <a:extLst>
              <a:ext uri="{FF2B5EF4-FFF2-40B4-BE49-F238E27FC236}">
                <a16:creationId xmlns:a16="http://schemas.microsoft.com/office/drawing/2014/main" id="{DA559A74-2FEC-4FDA-951D-5E037AC191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1720626"/>
            <a:ext cx="3781051" cy="277277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Freeform: Shape 206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63" name="Straight Connector 206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Plassholder for dato 3">
            <a:extLst>
              <a:ext uri="{FF2B5EF4-FFF2-40B4-BE49-F238E27FC236}">
                <a16:creationId xmlns:a16="http://schemas.microsoft.com/office/drawing/2014/main" id="{48CD65BB-1FA1-43B0-BE3C-5B626E7612FF}"/>
              </a:ext>
            </a:extLst>
          </p:cNvPr>
          <p:cNvSpPr>
            <a:spLocks noGrp="1"/>
          </p:cNvSpPr>
          <p:nvPr>
            <p:ph type="dt" sz="half" idx="10"/>
          </p:nvPr>
        </p:nvSpPr>
        <p:spPr>
          <a:xfrm>
            <a:off x="838200" y="6356350"/>
            <a:ext cx="1905000" cy="365125"/>
          </a:xfrm>
        </p:spPr>
        <p:txBody>
          <a:bodyPr>
            <a:normAutofit/>
          </a:bodyPr>
          <a:lstStyle/>
          <a:p>
            <a:pPr>
              <a:spcAft>
                <a:spcPts val="600"/>
              </a:spcAft>
            </a:pPr>
            <a:fld id="{C2C7BBCA-5B4D-4059-AD94-761F5EB0D9F7}" type="datetime1">
              <a:rPr lang="nb-NO" smtClean="0"/>
              <a:pPr>
                <a:spcAft>
                  <a:spcPts val="600"/>
                </a:spcAft>
              </a:pPr>
              <a:t>30.03.2023</a:t>
            </a:fld>
            <a:endParaRPr lang="nb-NO"/>
          </a:p>
        </p:txBody>
      </p:sp>
      <p:sp>
        <p:nvSpPr>
          <p:cNvPr id="2065" name="Freeform: Shape 206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9" name="Freeform: Shape 206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21661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3056A43-4DCF-46D6-8689-158BA2592A84}"/>
              </a:ext>
            </a:extLst>
          </p:cNvPr>
          <p:cNvSpPr>
            <a:spLocks noGrp="1"/>
          </p:cNvSpPr>
          <p:nvPr>
            <p:ph type="title"/>
          </p:nvPr>
        </p:nvSpPr>
        <p:spPr>
          <a:xfrm>
            <a:off x="804672" y="802955"/>
            <a:ext cx="4766330" cy="1454051"/>
          </a:xfrm>
        </p:spPr>
        <p:txBody>
          <a:bodyPr>
            <a:normAutofit/>
          </a:bodyPr>
          <a:lstStyle/>
          <a:p>
            <a:r>
              <a:rPr lang="nb-NO" sz="3600">
                <a:solidFill>
                  <a:schemeClr val="tx2"/>
                </a:solidFill>
              </a:rPr>
              <a:t>Fysisk aktivitet og helse</a:t>
            </a:r>
          </a:p>
        </p:txBody>
      </p:sp>
      <p:sp>
        <p:nvSpPr>
          <p:cNvPr id="3" name="Plassholder for innhold 2">
            <a:extLst>
              <a:ext uri="{FF2B5EF4-FFF2-40B4-BE49-F238E27FC236}">
                <a16:creationId xmlns:a16="http://schemas.microsoft.com/office/drawing/2014/main" id="{15021EA8-17DE-42BE-BEF9-6F9116E0800B}"/>
              </a:ext>
            </a:extLst>
          </p:cNvPr>
          <p:cNvSpPr>
            <a:spLocks noGrp="1"/>
          </p:cNvSpPr>
          <p:nvPr>
            <p:ph idx="1"/>
          </p:nvPr>
        </p:nvSpPr>
        <p:spPr>
          <a:xfrm>
            <a:off x="804672" y="2421683"/>
            <a:ext cx="4765949" cy="3353476"/>
          </a:xfrm>
        </p:spPr>
        <p:txBody>
          <a:bodyPr anchor="t">
            <a:normAutofit/>
          </a:bodyPr>
          <a:lstStyle/>
          <a:p>
            <a:r>
              <a:rPr lang="nb-NO" sz="1800">
                <a:solidFill>
                  <a:schemeClr val="tx2"/>
                </a:solidFill>
              </a:rPr>
              <a:t>Dette er valgfaget for deg som er glad i å bruke kroppen.</a:t>
            </a:r>
          </a:p>
          <a:p>
            <a:r>
              <a:rPr lang="nb-NO" sz="1800">
                <a:solidFill>
                  <a:schemeClr val="tx2"/>
                </a:solidFill>
              </a:rPr>
              <a:t>Du skal delta i ulike aktiviteter som utfordrer både koordinasjonen og de fysiske egenskapene dine. </a:t>
            </a:r>
          </a:p>
          <a:p>
            <a:r>
              <a:rPr lang="nb-NO" sz="1800">
                <a:solidFill>
                  <a:schemeClr val="tx2"/>
                </a:solidFill>
              </a:rPr>
              <a:t>Du skal lære å jobbe sammen med andre elever og oppmuntre medelever til å gjøre sitt beste og forholde seg til eventuelle regler.</a:t>
            </a:r>
          </a:p>
          <a:p>
            <a:r>
              <a:rPr lang="nb-NO" sz="1800">
                <a:solidFill>
                  <a:schemeClr val="tx2"/>
                </a:solidFill>
              </a:rPr>
              <a:t>Du får også lære om kosthold og helse relatert til fysisk aktivitet.</a:t>
            </a:r>
          </a:p>
        </p:txBody>
      </p:sp>
      <p:grpSp>
        <p:nvGrpSpPr>
          <p:cNvPr id="3085" name="Group 308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086" name="Freeform: Shape 308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Freeform: Shape 308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Freeform: Shape 308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6" name="Picture 4" descr="Våre råd for bedre helse | Frisk og Funksjonell">
            <a:extLst>
              <a:ext uri="{FF2B5EF4-FFF2-40B4-BE49-F238E27FC236}">
                <a16:creationId xmlns:a16="http://schemas.microsoft.com/office/drawing/2014/main" id="{27BF9DE8-CB94-4DB4-9A19-6313218302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64" r="15783" b="2"/>
          <a:stretch/>
        </p:blipFill>
        <p:spPr bwMode="auto">
          <a:xfrm>
            <a:off x="7708392" y="1775921"/>
            <a:ext cx="4142232" cy="4229702"/>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B86B03D5-44F9-4C3B-9CC4-72CA0364B4A1}"/>
              </a:ext>
            </a:extLst>
          </p:cNvPr>
          <p:cNvSpPr>
            <a:spLocks noGrp="1"/>
          </p:cNvSpPr>
          <p:nvPr>
            <p:ph type="dt" sz="half" idx="10"/>
          </p:nvPr>
        </p:nvSpPr>
        <p:spPr>
          <a:xfrm>
            <a:off x="804672" y="6356350"/>
            <a:ext cx="2743200" cy="365125"/>
          </a:xfrm>
        </p:spPr>
        <p:txBody>
          <a:bodyPr>
            <a:normAutofit/>
          </a:bodyPr>
          <a:lstStyle/>
          <a:p>
            <a:pPr>
              <a:spcAft>
                <a:spcPts val="600"/>
              </a:spcAft>
            </a:pPr>
            <a:fld id="{6ED1AAE7-5419-4E12-9171-3AC6A95B74B7}" type="datetime1">
              <a:rPr lang="nb-NO" smtClean="0"/>
              <a:pPr>
                <a:spcAft>
                  <a:spcPts val="600"/>
                </a:spcAft>
              </a:pPr>
              <a:t>30.03.2023</a:t>
            </a:fld>
            <a:endParaRPr lang="nb-NO"/>
          </a:p>
        </p:txBody>
      </p:sp>
    </p:spTree>
    <p:extLst>
      <p:ext uri="{BB962C8B-B14F-4D97-AF65-F5344CB8AC3E}">
        <p14:creationId xmlns:p14="http://schemas.microsoft.com/office/powerpoint/2010/main" val="69623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Redesign Your Website The Right Way | Van West Media Website Designers NYC">
            <a:extLst>
              <a:ext uri="{FF2B5EF4-FFF2-40B4-BE49-F238E27FC236}">
                <a16:creationId xmlns:a16="http://schemas.microsoft.com/office/drawing/2014/main" id="{1F77E5F8-D30C-46ED-8B05-F835F3D719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96" r="31038"/>
          <a:stretch/>
        </p:blipFill>
        <p:spPr bwMode="auto">
          <a:xfrm>
            <a:off x="7153982" y="1747644"/>
            <a:ext cx="3898668" cy="398100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101" name="Arc 7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tel 1">
            <a:extLst>
              <a:ext uri="{FF2B5EF4-FFF2-40B4-BE49-F238E27FC236}">
                <a16:creationId xmlns:a16="http://schemas.microsoft.com/office/drawing/2014/main" id="{1A35142F-1C4B-42E5-AC96-820AA8AF56F5}"/>
              </a:ext>
            </a:extLst>
          </p:cNvPr>
          <p:cNvSpPr>
            <a:spLocks noGrp="1"/>
          </p:cNvSpPr>
          <p:nvPr>
            <p:ph type="title"/>
          </p:nvPr>
        </p:nvSpPr>
        <p:spPr>
          <a:xfrm>
            <a:off x="838200" y="365125"/>
            <a:ext cx="10515599" cy="1325563"/>
          </a:xfrm>
        </p:spPr>
        <p:txBody>
          <a:bodyPr>
            <a:normAutofit/>
          </a:bodyPr>
          <a:lstStyle/>
          <a:p>
            <a:r>
              <a:rPr lang="nb-NO"/>
              <a:t>Design og redesign</a:t>
            </a:r>
          </a:p>
        </p:txBody>
      </p:sp>
      <p:sp>
        <p:nvSpPr>
          <p:cNvPr id="3" name="Plassholder for innhold 2">
            <a:extLst>
              <a:ext uri="{FF2B5EF4-FFF2-40B4-BE49-F238E27FC236}">
                <a16:creationId xmlns:a16="http://schemas.microsoft.com/office/drawing/2014/main" id="{FB9531B1-1207-4CE3-ACCE-58CF48652869}"/>
              </a:ext>
            </a:extLst>
          </p:cNvPr>
          <p:cNvSpPr>
            <a:spLocks noGrp="1"/>
          </p:cNvSpPr>
          <p:nvPr>
            <p:ph idx="1"/>
          </p:nvPr>
        </p:nvSpPr>
        <p:spPr>
          <a:xfrm>
            <a:off x="838200" y="1825625"/>
            <a:ext cx="5393361" cy="4351338"/>
          </a:xfrm>
        </p:spPr>
        <p:txBody>
          <a:bodyPr>
            <a:normAutofit/>
          </a:bodyPr>
          <a:lstStyle/>
          <a:p>
            <a:r>
              <a:rPr lang="nb-NO" sz="2200" dirty="0"/>
              <a:t>Dette er faget for deg som er glad i kunst og håndverk. </a:t>
            </a:r>
          </a:p>
          <a:p>
            <a:r>
              <a:rPr lang="nb-NO" sz="2200" dirty="0"/>
              <a:t>I løpet av året jobber gruppa med mange forskjellige produkter. </a:t>
            </a:r>
          </a:p>
          <a:p>
            <a:r>
              <a:rPr lang="nb-NO" sz="2200" dirty="0"/>
              <a:t>Du får anledning til å fordype deg i den håndverksretningen du synes er mest spennende, her er det bare kreativiteten som setter grenser for hva du kan lage</a:t>
            </a:r>
          </a:p>
          <a:p>
            <a:r>
              <a:rPr lang="nb-NO" sz="2200" dirty="0"/>
              <a:t>Du får også prøve å gjøre om på gamle produkter og gi de ny design, enten det er en gammel genser eller en gammel lampe</a:t>
            </a:r>
          </a:p>
          <a:p>
            <a:endParaRPr lang="nb-NO" sz="2200" dirty="0"/>
          </a:p>
        </p:txBody>
      </p:sp>
      <p:sp>
        <p:nvSpPr>
          <p:cNvPr id="4" name="Plassholder for dato 3">
            <a:extLst>
              <a:ext uri="{FF2B5EF4-FFF2-40B4-BE49-F238E27FC236}">
                <a16:creationId xmlns:a16="http://schemas.microsoft.com/office/drawing/2014/main" id="{88E1E838-49BA-46A6-A72E-FB3410454F14}"/>
              </a:ext>
            </a:extLst>
          </p:cNvPr>
          <p:cNvSpPr>
            <a:spLocks noGrp="1"/>
          </p:cNvSpPr>
          <p:nvPr>
            <p:ph type="dt" sz="half" idx="10"/>
          </p:nvPr>
        </p:nvSpPr>
        <p:spPr>
          <a:xfrm>
            <a:off x="838200" y="6356350"/>
            <a:ext cx="2743200" cy="365125"/>
          </a:xfrm>
        </p:spPr>
        <p:txBody>
          <a:bodyPr>
            <a:normAutofit/>
          </a:bodyPr>
          <a:lstStyle/>
          <a:p>
            <a:pPr>
              <a:spcAft>
                <a:spcPts val="600"/>
              </a:spcAft>
            </a:pPr>
            <a:fld id="{B501B957-6A18-439E-B658-CB945ECB6CDE}" type="datetime1">
              <a:rPr lang="nb-NO" smtClean="0"/>
              <a:pPr>
                <a:spcAft>
                  <a:spcPts val="600"/>
                </a:spcAft>
              </a:pPr>
              <a:t>30.03.2023</a:t>
            </a:fld>
            <a:endParaRPr lang="nb-NO"/>
          </a:p>
        </p:txBody>
      </p:sp>
    </p:spTree>
    <p:extLst>
      <p:ext uri="{BB962C8B-B14F-4D97-AF65-F5344CB8AC3E}">
        <p14:creationId xmlns:p14="http://schemas.microsoft.com/office/powerpoint/2010/main" val="1543001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lassholder for innhold 3">
            <a:extLst>
              <a:ext uri="{FF2B5EF4-FFF2-40B4-BE49-F238E27FC236}">
                <a16:creationId xmlns:a16="http://schemas.microsoft.com/office/drawing/2014/main" id="{D3BC5D78-82C7-4635-924A-A3FA22635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662" y="2309247"/>
            <a:ext cx="4493849" cy="25053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DFE5D466-6C2A-43DB-88DC-E02269A822EC}"/>
              </a:ext>
            </a:extLst>
          </p:cNvPr>
          <p:cNvSpPr>
            <a:spLocks noGrp="1"/>
          </p:cNvSpPr>
          <p:nvPr>
            <p:ph type="title"/>
          </p:nvPr>
        </p:nvSpPr>
        <p:spPr>
          <a:xfrm>
            <a:off x="838201" y="479493"/>
            <a:ext cx="5257800" cy="1325563"/>
          </a:xfrm>
        </p:spPr>
        <p:txBody>
          <a:bodyPr>
            <a:normAutofit/>
          </a:bodyPr>
          <a:lstStyle/>
          <a:p>
            <a:r>
              <a:rPr lang="nb-NO"/>
              <a:t>Utvikling av produkter og tjenester</a:t>
            </a:r>
          </a:p>
        </p:txBody>
      </p:sp>
      <p:sp>
        <p:nvSpPr>
          <p:cNvPr id="3" name="Plassholder for innhold 2">
            <a:extLst>
              <a:ext uri="{FF2B5EF4-FFF2-40B4-BE49-F238E27FC236}">
                <a16:creationId xmlns:a16="http://schemas.microsoft.com/office/drawing/2014/main" id="{2283F780-CF8C-46AD-9771-CDE4772FA92C}"/>
              </a:ext>
            </a:extLst>
          </p:cNvPr>
          <p:cNvSpPr>
            <a:spLocks noGrp="1"/>
          </p:cNvSpPr>
          <p:nvPr>
            <p:ph idx="1"/>
          </p:nvPr>
        </p:nvSpPr>
        <p:spPr>
          <a:xfrm>
            <a:off x="838201" y="1984443"/>
            <a:ext cx="5257800" cy="4192520"/>
          </a:xfrm>
        </p:spPr>
        <p:txBody>
          <a:bodyPr>
            <a:normAutofit fontScale="92500" lnSpcReduction="10000"/>
          </a:bodyPr>
          <a:lstStyle/>
          <a:p>
            <a:r>
              <a:rPr lang="nb-NO" sz="2400" dirty="0"/>
              <a:t>Dette er valgfaget for deg som har lyst til å lære å starte din egen bedrift. </a:t>
            </a:r>
          </a:p>
          <a:p>
            <a:r>
              <a:rPr lang="nb-NO" sz="2400" dirty="0"/>
              <a:t>Du får kunnskap om hvordan man starter opp en bedrift og får prøve ut hele prosessen, fra idémyldring, produksjon, reklame, salg og budsjettutarbeidelse. </a:t>
            </a:r>
          </a:p>
          <a:p>
            <a:r>
              <a:rPr lang="nb-NO" sz="2400" dirty="0"/>
              <a:t>Målet er at elevene i løpet av året skal etablere og drifte sin egen bedrift, samt delta i Akershus mesterskapet for elevbedrifter. </a:t>
            </a:r>
          </a:p>
          <a:p>
            <a:r>
              <a:rPr lang="nb-NO" sz="2400" dirty="0"/>
              <a:t>I år vant </a:t>
            </a:r>
            <a:r>
              <a:rPr lang="nb-NO" sz="2400" dirty="0" err="1"/>
              <a:t>Liblioteket</a:t>
            </a:r>
            <a:r>
              <a:rPr lang="nb-NO" sz="2400" dirty="0"/>
              <a:t> pris for beste elevbedrift.</a:t>
            </a:r>
          </a:p>
          <a:p>
            <a:r>
              <a:rPr lang="nb-NO" sz="1600" dirty="0">
                <a:hlinkClick r:id="rId3"/>
              </a:rPr>
              <a:t>Lokalt næringsliv | Gratulerer til Li skole - hvordan kan vi ta dette videre? (varingen.no)</a:t>
            </a:r>
            <a:endParaRPr lang="nb-NO" sz="2400" dirty="0"/>
          </a:p>
          <a:p>
            <a:endParaRPr lang="nb-NO" sz="2400" dirty="0"/>
          </a:p>
        </p:txBody>
      </p:sp>
      <p:sp>
        <p:nvSpPr>
          <p:cNvPr id="5" name="Plassholder for dato 4">
            <a:extLst>
              <a:ext uri="{FF2B5EF4-FFF2-40B4-BE49-F238E27FC236}">
                <a16:creationId xmlns:a16="http://schemas.microsoft.com/office/drawing/2014/main" id="{CCA3B1D5-AE02-4336-B909-C70726C443CF}"/>
              </a:ext>
            </a:extLst>
          </p:cNvPr>
          <p:cNvSpPr>
            <a:spLocks noGrp="1"/>
          </p:cNvSpPr>
          <p:nvPr>
            <p:ph type="dt" sz="half" idx="10"/>
          </p:nvPr>
        </p:nvSpPr>
        <p:spPr>
          <a:xfrm>
            <a:off x="838200" y="6356350"/>
            <a:ext cx="2743200" cy="365125"/>
          </a:xfrm>
        </p:spPr>
        <p:txBody>
          <a:bodyPr>
            <a:normAutofit/>
          </a:bodyPr>
          <a:lstStyle/>
          <a:p>
            <a:pPr>
              <a:spcAft>
                <a:spcPts val="600"/>
              </a:spcAft>
            </a:pPr>
            <a:fld id="{36BBC87F-CD86-41CB-A112-42AE16303672}" type="datetime1">
              <a:rPr lang="nb-NO" smtClean="0"/>
              <a:pPr>
                <a:spcAft>
                  <a:spcPts val="600"/>
                </a:spcAft>
              </a:pPr>
              <a:t>30.03.2023</a:t>
            </a:fld>
            <a:endParaRPr lang="nb-NO"/>
          </a:p>
        </p:txBody>
      </p:sp>
    </p:spTree>
    <p:extLst>
      <p:ext uri="{BB962C8B-B14F-4D97-AF65-F5344CB8AC3E}">
        <p14:creationId xmlns:p14="http://schemas.microsoft.com/office/powerpoint/2010/main" val="1482251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A4F5FDC-C8C9-49A5-BD4C-AC63F1872686}"/>
              </a:ext>
            </a:extLst>
          </p:cNvPr>
          <p:cNvSpPr>
            <a:spLocks noGrp="1"/>
          </p:cNvSpPr>
          <p:nvPr>
            <p:ph type="title"/>
          </p:nvPr>
        </p:nvSpPr>
        <p:spPr>
          <a:xfrm>
            <a:off x="572493" y="238539"/>
            <a:ext cx="11018520" cy="1434415"/>
          </a:xfrm>
        </p:spPr>
        <p:txBody>
          <a:bodyPr anchor="b">
            <a:normAutofit/>
          </a:bodyPr>
          <a:lstStyle/>
          <a:p>
            <a:r>
              <a:rPr lang="nb-NO" sz="5400"/>
              <a:t>Innsats for andre</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A245B90-E534-439A-AEAB-8E2471D182DF}"/>
              </a:ext>
            </a:extLst>
          </p:cNvPr>
          <p:cNvSpPr>
            <a:spLocks noGrp="1"/>
          </p:cNvSpPr>
          <p:nvPr>
            <p:ph idx="1"/>
          </p:nvPr>
        </p:nvSpPr>
        <p:spPr>
          <a:xfrm>
            <a:off x="572493" y="2071316"/>
            <a:ext cx="6713552" cy="4119172"/>
          </a:xfrm>
        </p:spPr>
        <p:txBody>
          <a:bodyPr anchor="t">
            <a:normAutofit/>
          </a:bodyPr>
          <a:lstStyle/>
          <a:p>
            <a:r>
              <a:rPr lang="nb-NO" sz="2200"/>
              <a:t>Her har du muligheten til å gjøre noe for andre i lokalmiljøet.</a:t>
            </a:r>
          </a:p>
          <a:p>
            <a:r>
              <a:rPr lang="nb-NO" sz="2200"/>
              <a:t>Kanskje du kan være med å gjøre noe hyggelig for eldre i nærområdet? SFO? Barnehagen? Eller kanskje lage noen miljøtiltak på egen skole?</a:t>
            </a:r>
          </a:p>
          <a:p>
            <a:r>
              <a:rPr lang="nb-NO" sz="2200"/>
              <a:t>I dette faget blir du kjent med hvilke forutsetninger som ligger til grunn for frivillig arbeid</a:t>
            </a:r>
          </a:p>
        </p:txBody>
      </p:sp>
      <p:pic>
        <p:nvPicPr>
          <p:cNvPr id="5122" name="Picture 2" descr="Innsats for andre - Ålen - Home | Facebook">
            <a:extLst>
              <a:ext uri="{FF2B5EF4-FFF2-40B4-BE49-F238E27FC236}">
                <a16:creationId xmlns:a16="http://schemas.microsoft.com/office/drawing/2014/main" id="{0220B1B6-0D63-4871-B699-0612DBD1C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39" r="2086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a:extLst>
              <a:ext uri="{FF2B5EF4-FFF2-40B4-BE49-F238E27FC236}">
                <a16:creationId xmlns:a16="http://schemas.microsoft.com/office/drawing/2014/main" id="{4AD7C050-1C52-41EE-8427-2F5E2CC2974A}"/>
              </a:ext>
            </a:extLst>
          </p:cNvPr>
          <p:cNvSpPr>
            <a:spLocks noGrp="1"/>
          </p:cNvSpPr>
          <p:nvPr>
            <p:ph type="dt" sz="half" idx="10"/>
          </p:nvPr>
        </p:nvSpPr>
        <p:spPr>
          <a:xfrm>
            <a:off x="838200" y="6356350"/>
            <a:ext cx="2743200" cy="365125"/>
          </a:xfrm>
        </p:spPr>
        <p:txBody>
          <a:bodyPr>
            <a:normAutofit/>
          </a:bodyPr>
          <a:lstStyle/>
          <a:p>
            <a:pPr>
              <a:spcAft>
                <a:spcPts val="600"/>
              </a:spcAft>
            </a:pPr>
            <a:fld id="{19BB0EF0-05C8-45AC-8B12-B6F0A140505F}" type="datetime1">
              <a:rPr lang="nb-NO" smtClean="0"/>
              <a:pPr>
                <a:spcAft>
                  <a:spcPts val="600"/>
                </a:spcAft>
              </a:pPr>
              <a:t>30.03.2023</a:t>
            </a:fld>
            <a:endParaRPr lang="nb-NO"/>
          </a:p>
        </p:txBody>
      </p:sp>
    </p:spTree>
    <p:extLst>
      <p:ext uri="{BB962C8B-B14F-4D97-AF65-F5344CB8AC3E}">
        <p14:creationId xmlns:p14="http://schemas.microsoft.com/office/powerpoint/2010/main" val="62569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B386A62-1C52-8574-4A0C-D955996FEABA}"/>
              </a:ext>
            </a:extLst>
          </p:cNvPr>
          <p:cNvSpPr>
            <a:spLocks noGrp="1"/>
          </p:cNvSpPr>
          <p:nvPr>
            <p:ph type="title"/>
          </p:nvPr>
        </p:nvSpPr>
        <p:spPr>
          <a:xfrm>
            <a:off x="838201" y="365125"/>
            <a:ext cx="5251316" cy="873125"/>
          </a:xfrm>
        </p:spPr>
        <p:txBody>
          <a:bodyPr>
            <a:normAutofit/>
          </a:bodyPr>
          <a:lstStyle/>
          <a:p>
            <a:r>
              <a:rPr lang="nb-NO" sz="2800" b="1" dirty="0"/>
              <a:t>Natur- miljø og friluftsliv</a:t>
            </a:r>
          </a:p>
        </p:txBody>
      </p:sp>
      <p:sp>
        <p:nvSpPr>
          <p:cNvPr id="3" name="Plassholder for innhold 2">
            <a:extLst>
              <a:ext uri="{FF2B5EF4-FFF2-40B4-BE49-F238E27FC236}">
                <a16:creationId xmlns:a16="http://schemas.microsoft.com/office/drawing/2014/main" id="{CEA6661C-AAF6-2159-1AB4-C5082D4B6741}"/>
              </a:ext>
            </a:extLst>
          </p:cNvPr>
          <p:cNvSpPr>
            <a:spLocks noGrp="1"/>
          </p:cNvSpPr>
          <p:nvPr>
            <p:ph idx="1"/>
          </p:nvPr>
        </p:nvSpPr>
        <p:spPr>
          <a:xfrm>
            <a:off x="847725" y="1495097"/>
            <a:ext cx="4619621" cy="4953328"/>
          </a:xfrm>
        </p:spPr>
        <p:txBody>
          <a:bodyPr>
            <a:normAutofit fontScale="77500" lnSpcReduction="20000"/>
          </a:bodyPr>
          <a:lstStyle/>
          <a:p>
            <a:r>
              <a:rPr lang="nb-NO" sz="2400" dirty="0">
                <a:effectLst/>
                <a:latin typeface="Calibri" panose="020F0502020204030204" pitchFamily="34" charset="0"/>
                <a:ea typeface="Calibri" panose="020F0502020204030204" pitchFamily="34" charset="0"/>
              </a:rPr>
              <a:t>I Natur- miljø og friluftsliv driver vi med aktiviteter som er relatert til natur, miljø og friluftsliv. </a:t>
            </a:r>
          </a:p>
          <a:p>
            <a:r>
              <a:rPr lang="nb-NO" sz="2400" b="1" dirty="0">
                <a:effectLst/>
                <a:latin typeface="Calibri" panose="020F0502020204030204" pitchFamily="34" charset="0"/>
                <a:ea typeface="Calibri" panose="020F0502020204030204" pitchFamily="34" charset="0"/>
              </a:rPr>
              <a:t>Det er svært viktig at du liker å være på tur</a:t>
            </a:r>
            <a:r>
              <a:rPr lang="nb-NO" sz="2400" dirty="0">
                <a:effectLst/>
                <a:latin typeface="Calibri" panose="020F0502020204030204" pitchFamily="34" charset="0"/>
                <a:ea typeface="Calibri" panose="020F0502020204030204" pitchFamily="34" charset="0"/>
              </a:rPr>
              <a:t>. Vi drar på minst en overnattingstur i semesteret og avspaserer i før- og/eller etterkant. </a:t>
            </a:r>
          </a:p>
          <a:p>
            <a:r>
              <a:rPr lang="nb-NO" sz="2400" dirty="0">
                <a:effectLst/>
                <a:latin typeface="Calibri" panose="020F0502020204030204" pitchFamily="34" charset="0"/>
                <a:ea typeface="Calibri" panose="020F0502020204030204" pitchFamily="34" charset="0"/>
              </a:rPr>
              <a:t>Vi bruker Oslomarka mye og har vært på kano, ski og sykkelturer i vårt nærområde. </a:t>
            </a:r>
          </a:p>
          <a:p>
            <a:r>
              <a:rPr lang="nb-NO" sz="2400" dirty="0">
                <a:effectLst/>
                <a:latin typeface="Calibri" panose="020F0502020204030204" pitchFamily="34" charset="0"/>
                <a:ea typeface="Calibri" panose="020F0502020204030204" pitchFamily="34" charset="0"/>
              </a:rPr>
              <a:t>Vi lærer om sjeldne og sårbare plante- og dyrearter, arter som står på fremmedartslista, kart og kompass, </a:t>
            </a:r>
            <a:r>
              <a:rPr lang="nb-NO" sz="2400" dirty="0" err="1">
                <a:effectLst/>
                <a:latin typeface="Calibri" panose="020F0502020204030204" pitchFamily="34" charset="0"/>
                <a:ea typeface="Calibri" panose="020F0502020204030204" pitchFamily="34" charset="0"/>
              </a:rPr>
              <a:t>sportegn</a:t>
            </a:r>
            <a:r>
              <a:rPr lang="nb-NO" sz="2400" dirty="0">
                <a:effectLst/>
                <a:latin typeface="Calibri" panose="020F0502020204030204" pitchFamily="34" charset="0"/>
                <a:ea typeface="Calibri" panose="020F0502020204030204" pitchFamily="34" charset="0"/>
              </a:rPr>
              <a:t> og om hvordan vi lager bål mm. </a:t>
            </a:r>
          </a:p>
          <a:p>
            <a:r>
              <a:rPr lang="nb-NO" sz="2400" dirty="0">
                <a:effectLst/>
                <a:latin typeface="Calibri" panose="020F0502020204030204" pitchFamily="34" charset="0"/>
                <a:ea typeface="Calibri" panose="020F0502020204030204" pitchFamily="34" charset="0"/>
              </a:rPr>
              <a:t>Om vinteren forsøker vi å få gått på skøyter og ski, så det er viktig at du har eller kan få lånt deg utstyr til å delta på disse aktivitetene. BUA i Nittedal har heldigvis masse fint utstyr til utlån.</a:t>
            </a:r>
          </a:p>
          <a:p>
            <a:r>
              <a:rPr lang="nb-NO" sz="2400" dirty="0">
                <a:effectLst/>
                <a:latin typeface="Calibri" panose="020F0502020204030204" pitchFamily="34" charset="0"/>
                <a:ea typeface="Calibri" panose="020F0502020204030204" pitchFamily="34" charset="0"/>
              </a:rPr>
              <a:t>Bli med </a:t>
            </a:r>
            <a:r>
              <a:rPr lang="nb-NO" sz="2400" dirty="0">
                <a:effectLst/>
                <a:latin typeface="Segoe UI Emoji" panose="020B0502040204020203" pitchFamily="34" charset="0"/>
                <a:ea typeface="Calibri" panose="020F0502020204030204" pitchFamily="34" charset="0"/>
                <a:cs typeface="Segoe UI Emoji" panose="020B0502040204020203" pitchFamily="34" charset="0"/>
              </a:rPr>
              <a:t>😊</a:t>
            </a:r>
            <a:endParaRPr lang="nb-NO" sz="2400" dirty="0">
              <a:effectLst/>
              <a:latin typeface="Calibri" panose="020F0502020204030204" pitchFamily="34" charset="0"/>
              <a:ea typeface="Calibri" panose="020F0502020204030204" pitchFamily="34" charset="0"/>
            </a:endParaRPr>
          </a:p>
          <a:p>
            <a:pPr marL="0" indent="0">
              <a:buNone/>
            </a:pPr>
            <a:endParaRPr lang="nb-NO" sz="1400" dirty="0"/>
          </a:p>
        </p:txBody>
      </p:sp>
      <p:sp>
        <p:nvSpPr>
          <p:cNvPr id="4" name="Plassholder for dato 3">
            <a:extLst>
              <a:ext uri="{FF2B5EF4-FFF2-40B4-BE49-F238E27FC236}">
                <a16:creationId xmlns:a16="http://schemas.microsoft.com/office/drawing/2014/main" id="{118627B4-2DF9-9EC5-0940-FCC251EBE643}"/>
              </a:ext>
            </a:extLst>
          </p:cNvPr>
          <p:cNvSpPr>
            <a:spLocks noGrp="1"/>
          </p:cNvSpPr>
          <p:nvPr>
            <p:ph type="dt" sz="half" idx="10"/>
          </p:nvPr>
        </p:nvSpPr>
        <p:spPr>
          <a:xfrm>
            <a:off x="838200" y="6356350"/>
            <a:ext cx="2590800" cy="365125"/>
          </a:xfrm>
        </p:spPr>
        <p:txBody>
          <a:bodyPr>
            <a:normAutofit/>
          </a:bodyPr>
          <a:lstStyle/>
          <a:p>
            <a:pPr>
              <a:spcAft>
                <a:spcPts val="600"/>
              </a:spcAft>
            </a:pPr>
            <a:fld id="{B7C31011-0A28-4354-A0AF-D3D8F1FA6561}" type="datetime1">
              <a:rPr lang="nb-NO" smtClean="0"/>
              <a:pPr>
                <a:spcAft>
                  <a:spcPts val="600"/>
                </a:spcAft>
              </a:pPr>
              <a:t>30.03.2023</a:t>
            </a:fld>
            <a:endParaRPr lang="nb-NO"/>
          </a:p>
        </p:txBody>
      </p:sp>
      <p:pic>
        <p:nvPicPr>
          <p:cNvPr id="6" name="Bilde 5" descr="Grilled marshmallows på klistre">
            <a:extLst>
              <a:ext uri="{FF2B5EF4-FFF2-40B4-BE49-F238E27FC236}">
                <a16:creationId xmlns:a16="http://schemas.microsoft.com/office/drawing/2014/main" id="{D2B81566-43E2-F081-044D-336C52D37410}"/>
              </a:ext>
            </a:extLst>
          </p:cNvPr>
          <p:cNvPicPr>
            <a:picLocks noChangeAspect="1"/>
          </p:cNvPicPr>
          <p:nvPr/>
        </p:nvPicPr>
        <p:blipFill rotWithShape="1">
          <a:blip r:embed="rId2">
            <a:extLst>
              <a:ext uri="{28A0092B-C50C-407E-A947-70E740481C1C}">
                <a14:useLocalDpi xmlns:a14="http://schemas.microsoft.com/office/drawing/2010/main" val="0"/>
              </a:ext>
            </a:extLst>
          </a:blip>
          <a:srcRect l="16049" r="25913" b="-1"/>
          <a:stretch/>
        </p:blipFill>
        <p:spPr>
          <a:xfrm>
            <a:off x="6461760" y="94746"/>
            <a:ext cx="5730240" cy="659053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77287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99F5E3A-C6F1-4230-B53C-32D9DC4BC4FB}"/>
              </a:ext>
            </a:extLst>
          </p:cNvPr>
          <p:cNvSpPr>
            <a:spLocks noGrp="1"/>
          </p:cNvSpPr>
          <p:nvPr>
            <p:ph type="title"/>
          </p:nvPr>
        </p:nvSpPr>
        <p:spPr>
          <a:xfrm>
            <a:off x="6739128" y="638089"/>
            <a:ext cx="4818888" cy="1476801"/>
          </a:xfrm>
        </p:spPr>
        <p:txBody>
          <a:bodyPr anchor="b">
            <a:normAutofit/>
          </a:bodyPr>
          <a:lstStyle/>
          <a:p>
            <a:r>
              <a:rPr lang="nb-NO" sz="5400"/>
              <a:t>Programmering</a:t>
            </a:r>
          </a:p>
        </p:txBody>
      </p:sp>
      <p:pic>
        <p:nvPicPr>
          <p:cNvPr id="1026" name="Picture 2" descr="Hva er programmering?">
            <a:extLst>
              <a:ext uri="{FF2B5EF4-FFF2-40B4-BE49-F238E27FC236}">
                <a16:creationId xmlns:a16="http://schemas.microsoft.com/office/drawing/2014/main" id="{5FC6C67C-0DEB-4C18-9DE0-D73723F51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80" b="1"/>
          <a:stretch/>
        </p:blipFill>
        <p:spPr bwMode="auto">
          <a:xfrm>
            <a:off x="873022" y="640080"/>
            <a:ext cx="4974795" cy="5577840"/>
          </a:xfrm>
          <a:prstGeom prst="rect">
            <a:avLst/>
          </a:prstGeom>
          <a:noFill/>
          <a:extLst>
            <a:ext uri="{909E8E84-426E-40DD-AFC4-6F175D3DCCD1}">
              <a14:hiddenFill xmlns:a14="http://schemas.microsoft.com/office/drawing/2010/main">
                <a:solidFill>
                  <a:srgbClr val="FFFFFF"/>
                </a:solidFill>
              </a14:hiddenFill>
            </a:ext>
          </a:extLst>
        </p:spPr>
      </p:pic>
      <p:sp>
        <p:nvSpPr>
          <p:cNvPr id="1037"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2B764C97-907E-CC26-B279-40DA0EE304A4}"/>
              </a:ext>
            </a:extLst>
          </p:cNvPr>
          <p:cNvSpPr>
            <a:spLocks noGrp="1"/>
          </p:cNvSpPr>
          <p:nvPr>
            <p:ph idx="1"/>
          </p:nvPr>
        </p:nvSpPr>
        <p:spPr>
          <a:xfrm>
            <a:off x="6739128" y="2664886"/>
            <a:ext cx="4818888" cy="3550789"/>
          </a:xfrm>
        </p:spPr>
        <p:txBody>
          <a:bodyPr anchor="t">
            <a:normAutofit/>
          </a:bodyPr>
          <a:lstStyle/>
          <a:p>
            <a:r>
              <a:rPr lang="nb-NO" sz="2200" b="0" i="0">
                <a:effectLst/>
                <a:latin typeface="Arial" panose="020B0604020202020204" pitchFamily="34" charset="0"/>
                <a:cs typeface="Arial" panose="020B0604020202020204" pitchFamily="34" charset="0"/>
              </a:rPr>
              <a:t>Lurer du på hvordan man lager en app eller et dataspill? Eller hva som får en webside til å fungere som den gjør?</a:t>
            </a:r>
          </a:p>
          <a:p>
            <a:r>
              <a:rPr lang="nb-NO" sz="2200" b="0" i="0">
                <a:effectLst/>
                <a:latin typeface="Arial" panose="020B0604020202020204" pitchFamily="34" charset="0"/>
                <a:cs typeface="Arial" panose="020B0604020202020204" pitchFamily="34" charset="0"/>
              </a:rPr>
              <a:t> Kanskje du allerede vet litt om programmering og har lyst til å lære mer? </a:t>
            </a:r>
          </a:p>
          <a:p>
            <a:r>
              <a:rPr lang="nb-NO" sz="2200" b="0" i="0">
                <a:effectLst/>
                <a:latin typeface="Arial" panose="020B0604020202020204" pitchFamily="34" charset="0"/>
                <a:cs typeface="Arial" panose="020B0604020202020204" pitchFamily="34" charset="0"/>
              </a:rPr>
              <a:t>Vi kommer til å jobbe med koding slik at vi kan lage apper eller spill.</a:t>
            </a:r>
            <a:endParaRPr lang="en-US" sz="2200">
              <a:latin typeface="Arial" panose="020B0604020202020204" pitchFamily="34" charset="0"/>
              <a:cs typeface="Arial" panose="020B0604020202020204" pitchFamily="34" charset="0"/>
            </a:endParaRPr>
          </a:p>
        </p:txBody>
      </p:sp>
      <p:sp>
        <p:nvSpPr>
          <p:cNvPr id="4" name="Plassholder for dato 3">
            <a:extLst>
              <a:ext uri="{FF2B5EF4-FFF2-40B4-BE49-F238E27FC236}">
                <a16:creationId xmlns:a16="http://schemas.microsoft.com/office/drawing/2014/main" id="{4BC1381F-B6FE-4E85-A656-C0C767F5254D}"/>
              </a:ext>
            </a:extLst>
          </p:cNvPr>
          <p:cNvSpPr>
            <a:spLocks noGrp="1"/>
          </p:cNvSpPr>
          <p:nvPr>
            <p:ph type="dt" sz="half" idx="10"/>
          </p:nvPr>
        </p:nvSpPr>
        <p:spPr>
          <a:xfrm>
            <a:off x="838200" y="6356350"/>
            <a:ext cx="2743200" cy="365125"/>
          </a:xfrm>
        </p:spPr>
        <p:txBody>
          <a:bodyPr>
            <a:normAutofit/>
          </a:bodyPr>
          <a:lstStyle/>
          <a:p>
            <a:pPr>
              <a:spcAft>
                <a:spcPts val="600"/>
              </a:spcAft>
            </a:pPr>
            <a:fld id="{B7C31011-0A28-4354-A0AF-D3D8F1FA6561}" type="datetime1">
              <a:rPr lang="nb-NO"/>
              <a:pPr>
                <a:spcAft>
                  <a:spcPts val="600"/>
                </a:spcAft>
              </a:pPr>
              <a:t>30.03.2023</a:t>
            </a:fld>
            <a:endParaRPr lang="nb-NO"/>
          </a:p>
        </p:txBody>
      </p:sp>
    </p:spTree>
    <p:extLst>
      <p:ext uri="{BB962C8B-B14F-4D97-AF65-F5344CB8AC3E}">
        <p14:creationId xmlns:p14="http://schemas.microsoft.com/office/powerpoint/2010/main" val="269707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692385" y="635339"/>
            <a:ext cx="5418667" cy="1320800"/>
          </a:xfrm>
        </p:spPr>
        <p:txBody>
          <a:bodyPr/>
          <a:lstStyle/>
          <a:p>
            <a:r>
              <a:rPr lang="nb-NO" dirty="0"/>
              <a:t>Li skole</a:t>
            </a:r>
          </a:p>
        </p:txBody>
      </p:sp>
      <p:sp>
        <p:nvSpPr>
          <p:cNvPr id="5" name="Plassholder for tekst 4"/>
          <p:cNvSpPr>
            <a:spLocks noGrp="1"/>
          </p:cNvSpPr>
          <p:nvPr>
            <p:ph type="body" sz="quarter" idx="13"/>
          </p:nvPr>
        </p:nvSpPr>
        <p:spPr/>
        <p:txBody>
          <a:bodyPr>
            <a:normAutofit lnSpcReduction="10000"/>
          </a:bodyPr>
          <a:lstStyle/>
          <a:p>
            <a:r>
              <a:rPr lang="nb-NO" dirty="0"/>
              <a:t>45 lærere</a:t>
            </a:r>
          </a:p>
          <a:p>
            <a:r>
              <a:rPr lang="nb-NO" dirty="0"/>
              <a:t>Helse og </a:t>
            </a:r>
            <a:r>
              <a:rPr lang="nb-NO" dirty="0" err="1"/>
              <a:t>sosialpedagogisk</a:t>
            </a:r>
            <a:r>
              <a:rPr lang="nb-NO" dirty="0"/>
              <a:t> team bestående av </a:t>
            </a:r>
            <a:r>
              <a:rPr lang="nb-NO" dirty="0" err="1"/>
              <a:t>Sosialpedagogisk</a:t>
            </a:r>
            <a:r>
              <a:rPr lang="nb-NO" dirty="0"/>
              <a:t> rådgiver, 2 miljøveiledere, 4 </a:t>
            </a:r>
            <a:r>
              <a:rPr lang="nb-NO" dirty="0" err="1"/>
              <a:t>barne</a:t>
            </a:r>
            <a:r>
              <a:rPr lang="nb-NO" dirty="0"/>
              <a:t> og ungdomsarbeidere og en helsesykepleier på tilnærmet heltid.    </a:t>
            </a:r>
          </a:p>
          <a:p>
            <a:r>
              <a:rPr lang="nb-NO" dirty="0"/>
              <a:t>Elevene trives! (4,2 på elevundersøkelsen 2022) </a:t>
            </a:r>
          </a:p>
          <a:p>
            <a:r>
              <a:rPr lang="nb-NO" dirty="0"/>
              <a:t>Elevdrevet kantine, med bankkort </a:t>
            </a:r>
          </a:p>
          <a:p>
            <a:r>
              <a:rPr lang="nb-NO" dirty="0"/>
              <a:t>Mobiltelefonfri skole</a:t>
            </a:r>
          </a:p>
          <a:p>
            <a:r>
              <a:rPr lang="nb-NO" dirty="0"/>
              <a:t>En til en dekning på pc-er </a:t>
            </a:r>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2760133"/>
            <a:ext cx="5433719" cy="3056467"/>
          </a:xfrm>
          <a:prstGeom prst="rect">
            <a:avLst/>
          </a:prstGeom>
        </p:spPr>
      </p:pic>
    </p:spTree>
    <p:extLst>
      <p:ext uri="{BB962C8B-B14F-4D97-AF65-F5344CB8AC3E}">
        <p14:creationId xmlns:p14="http://schemas.microsoft.com/office/powerpoint/2010/main" val="410311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tel 4">
            <a:extLst>
              <a:ext uri="{FF2B5EF4-FFF2-40B4-BE49-F238E27FC236}">
                <a16:creationId xmlns:a16="http://schemas.microsoft.com/office/drawing/2014/main" id="{DD16A31A-048C-412D-BF6F-040D2F2721D7}"/>
              </a:ext>
            </a:extLst>
          </p:cNvPr>
          <p:cNvSpPr>
            <a:spLocks noGrp="1"/>
          </p:cNvSpPr>
          <p:nvPr>
            <p:ph type="title"/>
          </p:nvPr>
        </p:nvSpPr>
        <p:spPr>
          <a:xfrm>
            <a:off x="874815" y="2322864"/>
            <a:ext cx="5491090" cy="2387600"/>
          </a:xfrm>
        </p:spPr>
        <p:txBody>
          <a:bodyPr vert="horz" lIns="91440" tIns="45720" rIns="91440" bIns="45720" rtlCol="0" anchor="b">
            <a:normAutofit/>
          </a:bodyPr>
          <a:lstStyle/>
          <a:p>
            <a:r>
              <a:rPr lang="en-US" kern="1200">
                <a:solidFill>
                  <a:schemeClr val="tx1"/>
                </a:solidFill>
                <a:latin typeface="+mj-lt"/>
                <a:ea typeface="+mj-ea"/>
                <a:cs typeface="+mj-cs"/>
              </a:rPr>
              <a:t>LYKKE TIL MED VALGET!</a:t>
            </a:r>
          </a:p>
        </p:txBody>
      </p:sp>
      <p:pic>
        <p:nvPicPr>
          <p:cNvPr id="10" name="Graphic 9" descr="Smiling Face with No Fill">
            <a:extLst>
              <a:ext uri="{FF2B5EF4-FFF2-40B4-BE49-F238E27FC236}">
                <a16:creationId xmlns:a16="http://schemas.microsoft.com/office/drawing/2014/main" id="{211429A8-9B10-4C5B-8533-1082C1E5AC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6622" y="259456"/>
            <a:ext cx="5169282" cy="516928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Plassholder for dato 3">
            <a:extLst>
              <a:ext uri="{FF2B5EF4-FFF2-40B4-BE49-F238E27FC236}">
                <a16:creationId xmlns:a16="http://schemas.microsoft.com/office/drawing/2014/main" id="{5B621877-1E3D-4EF9-A6AA-0862A1FE84B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B7C31011-0A28-4354-A0AF-D3D8F1FA6561}" type="datetime1">
              <a:rPr lang="en-US" smtClean="0"/>
              <a:pPr>
                <a:spcAft>
                  <a:spcPts val="600"/>
                </a:spcAft>
              </a:pPr>
              <a:t>3/30/2023</a:t>
            </a:fld>
            <a:endParaRPr lang="en-US"/>
          </a:p>
        </p:txBody>
      </p:sp>
    </p:spTree>
    <p:extLst>
      <p:ext uri="{BB962C8B-B14F-4D97-AF65-F5344CB8AC3E}">
        <p14:creationId xmlns:p14="http://schemas.microsoft.com/office/powerpoint/2010/main" val="1968960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5EA13F-D62D-4BB1-9D72-03C82DDE6695}"/>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t>SPØRSMÅL?</a:t>
            </a:r>
          </a:p>
        </p:txBody>
      </p:sp>
      <p:sp>
        <p:nvSpPr>
          <p:cNvPr id="4" name="Plassholder for dato 3">
            <a:extLst>
              <a:ext uri="{FF2B5EF4-FFF2-40B4-BE49-F238E27FC236}">
                <a16:creationId xmlns:a16="http://schemas.microsoft.com/office/drawing/2014/main" id="{17CAC917-9BF6-489B-B3BB-206F39FEC6E7}"/>
              </a:ext>
            </a:extLst>
          </p:cNvPr>
          <p:cNvSpPr>
            <a:spLocks noGrp="1"/>
          </p:cNvSpPr>
          <p:nvPr>
            <p:ph type="dt" sz="half" idx="10"/>
          </p:nvPr>
        </p:nvSpPr>
        <p:spPr>
          <a:xfrm>
            <a:off x="1517086" y="694944"/>
            <a:ext cx="3950264" cy="365760"/>
          </a:xfrm>
        </p:spPr>
        <p:txBody>
          <a:bodyPr vert="horz" lIns="91440" tIns="45720" rIns="91440" bIns="45720" rtlCol="0" anchor="ctr">
            <a:normAutofit/>
          </a:bodyPr>
          <a:lstStyle/>
          <a:p>
            <a:pPr>
              <a:spcAft>
                <a:spcPts val="600"/>
              </a:spcAft>
              <a:defRPr/>
            </a:pPr>
            <a:fld id="{B7C31011-0A28-4354-A0AF-D3D8F1FA6561}" type="datetime1">
              <a:rPr lang="en-US" sz="1100">
                <a:solidFill>
                  <a:schemeClr val="tx1">
                    <a:alpha val="80000"/>
                  </a:schemeClr>
                </a:solidFill>
                <a:latin typeface="Calibri" panose="020F0502020204030204"/>
              </a:rPr>
              <a:pPr>
                <a:spcAft>
                  <a:spcPts val="600"/>
                </a:spcAft>
                <a:defRPr/>
              </a:pPr>
              <a:t>3/30/2023</a:t>
            </a:fld>
            <a:endParaRPr lang="en-US" sz="1100">
              <a:solidFill>
                <a:schemeClr val="tx1">
                  <a:alpha val="80000"/>
                </a:schemeClr>
              </a:solidFill>
              <a:latin typeface="Calibri" panose="020F0502020204030204"/>
            </a:endParaRP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spørsmålstegn - Bedrefinans.no">
            <a:extLst>
              <a:ext uri="{FF2B5EF4-FFF2-40B4-BE49-F238E27FC236}">
                <a16:creationId xmlns:a16="http://schemas.microsoft.com/office/drawing/2014/main" id="{B431279D-4CC2-413C-8E93-68D5C7AD84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54"/>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1126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a:t>Hvordan besvare via Visma Flyt Skole</a:t>
            </a:r>
          </a:p>
        </p:txBody>
      </p:sp>
      <p:sp>
        <p:nvSpPr>
          <p:cNvPr id="3" name="Plassholder for innhold 2"/>
          <p:cNvSpPr>
            <a:spLocks noGrp="1"/>
          </p:cNvSpPr>
          <p:nvPr>
            <p:ph sz="quarter" idx="10"/>
          </p:nvPr>
        </p:nvSpPr>
        <p:spPr>
          <a:xfrm>
            <a:off x="613111" y="1019506"/>
            <a:ext cx="10365317" cy="5394693"/>
          </a:xfrm>
        </p:spPr>
        <p:txBody>
          <a:bodyPr>
            <a:normAutofit/>
          </a:bodyPr>
          <a:lstStyle/>
          <a:p>
            <a:pPr marL="0" indent="0">
              <a:buNone/>
            </a:pPr>
            <a:r>
              <a:rPr lang="nb-NO" sz="2400" b="1" dirty="0"/>
              <a:t>Ved å logge inn på Visma Flyt skole vil man kunne besvare og endre besvarelse på skjemaer som ikke er utgått på besvarelse dato.</a:t>
            </a:r>
          </a:p>
          <a:p>
            <a:pPr marL="0" indent="0">
              <a:buNone/>
            </a:pPr>
            <a:r>
              <a:rPr lang="nb-NO" sz="2400" b="1" dirty="0"/>
              <a:t> </a:t>
            </a:r>
          </a:p>
          <a:p>
            <a:pPr marL="0" indent="0">
              <a:buNone/>
            </a:pPr>
            <a:r>
              <a:rPr lang="nb-NO" sz="2400" b="1" dirty="0"/>
              <a:t>Logg inn via : </a:t>
            </a:r>
            <a:r>
              <a:rPr lang="nb-NO" sz="2400" b="1" dirty="0">
                <a:hlinkClick r:id="rId3"/>
              </a:rPr>
              <a:t>https://skole.visma.com/nittedal</a:t>
            </a:r>
            <a:endParaRPr lang="nb-NO" sz="2400" b="1" dirty="0"/>
          </a:p>
          <a:p>
            <a:pPr marL="0" indent="0">
              <a:buNone/>
            </a:pPr>
            <a:r>
              <a:rPr lang="nb-NO" sz="2400" b="1" dirty="0"/>
              <a:t>Trykk på samtykke for rett barn:</a:t>
            </a:r>
          </a:p>
          <a:p>
            <a:pPr marL="0" indent="0">
              <a:buNone/>
            </a:pPr>
            <a:endParaRPr lang="nb-NO" sz="2400" b="1" dirty="0"/>
          </a:p>
          <a:p>
            <a:pPr marL="0" indent="0">
              <a:buNone/>
            </a:pPr>
            <a:endParaRPr lang="nb-NO" dirty="0"/>
          </a:p>
        </p:txBody>
      </p:sp>
      <p:pic>
        <p:nvPicPr>
          <p:cNvPr id="5" name="Bilde 4"/>
          <p:cNvPicPr>
            <a:picLocks noChangeAspect="1"/>
          </p:cNvPicPr>
          <p:nvPr/>
        </p:nvPicPr>
        <p:blipFill>
          <a:blip r:embed="rId4"/>
          <a:stretch>
            <a:fillRect/>
          </a:stretch>
        </p:blipFill>
        <p:spPr>
          <a:xfrm>
            <a:off x="717876" y="3647089"/>
            <a:ext cx="10281429" cy="3471976"/>
          </a:xfrm>
          <a:prstGeom prst="rect">
            <a:avLst/>
          </a:prstGeom>
        </p:spPr>
      </p:pic>
    </p:spTree>
    <p:extLst>
      <p:ext uri="{BB962C8B-B14F-4D97-AF65-F5344CB8AC3E}">
        <p14:creationId xmlns:p14="http://schemas.microsoft.com/office/powerpoint/2010/main" val="39951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a:t>Hvordan besvare via Visma Flyt Skole</a:t>
            </a:r>
          </a:p>
        </p:txBody>
      </p:sp>
      <p:sp>
        <p:nvSpPr>
          <p:cNvPr id="3" name="Plassholder for innhold 2"/>
          <p:cNvSpPr>
            <a:spLocks noGrp="1"/>
          </p:cNvSpPr>
          <p:nvPr>
            <p:ph sz="quarter" idx="10"/>
          </p:nvPr>
        </p:nvSpPr>
        <p:spPr>
          <a:xfrm>
            <a:off x="613111" y="1019506"/>
            <a:ext cx="10365317" cy="5394693"/>
          </a:xfrm>
        </p:spPr>
        <p:txBody>
          <a:bodyPr>
            <a:normAutofit/>
          </a:bodyPr>
          <a:lstStyle/>
          <a:p>
            <a:pPr marL="0" indent="0">
              <a:buNone/>
            </a:pPr>
            <a:r>
              <a:rPr lang="nb-NO" sz="2400" b="1" dirty="0"/>
              <a:t> For å besvare  - trykk på knappen merket med skjema (bilde 1)</a:t>
            </a:r>
          </a:p>
          <a:p>
            <a:pPr marL="0" indent="0">
              <a:buNone/>
            </a:pPr>
            <a:r>
              <a:rPr lang="nb-NO" sz="2400" b="1" dirty="0"/>
              <a:t> Velg rett skjema og trykk rediger (se bilde 2)</a:t>
            </a:r>
          </a:p>
          <a:p>
            <a:pPr marL="0" indent="0">
              <a:buNone/>
            </a:pPr>
            <a:endParaRPr lang="nb-NO" dirty="0"/>
          </a:p>
        </p:txBody>
      </p:sp>
      <p:pic>
        <p:nvPicPr>
          <p:cNvPr id="4" name="Bilde 3"/>
          <p:cNvPicPr>
            <a:picLocks noChangeAspect="1"/>
          </p:cNvPicPr>
          <p:nvPr/>
        </p:nvPicPr>
        <p:blipFill>
          <a:blip r:embed="rId3"/>
          <a:stretch>
            <a:fillRect/>
          </a:stretch>
        </p:blipFill>
        <p:spPr>
          <a:xfrm>
            <a:off x="121435" y="2081258"/>
            <a:ext cx="14236700" cy="2324100"/>
          </a:xfrm>
          <a:prstGeom prst="rect">
            <a:avLst/>
          </a:prstGeom>
        </p:spPr>
      </p:pic>
      <p:pic>
        <p:nvPicPr>
          <p:cNvPr id="6" name="Bilde 5"/>
          <p:cNvPicPr>
            <a:picLocks noChangeAspect="1"/>
          </p:cNvPicPr>
          <p:nvPr/>
        </p:nvPicPr>
        <p:blipFill>
          <a:blip r:embed="rId4"/>
          <a:stretch>
            <a:fillRect/>
          </a:stretch>
        </p:blipFill>
        <p:spPr>
          <a:xfrm>
            <a:off x="386868" y="4769469"/>
            <a:ext cx="11442904" cy="2476500"/>
          </a:xfrm>
          <a:prstGeom prst="rect">
            <a:avLst/>
          </a:prstGeom>
        </p:spPr>
      </p:pic>
      <p:sp>
        <p:nvSpPr>
          <p:cNvPr id="7" name="TekstSylinder 6"/>
          <p:cNvSpPr txBox="1"/>
          <p:nvPr/>
        </p:nvSpPr>
        <p:spPr>
          <a:xfrm>
            <a:off x="592234" y="4580810"/>
            <a:ext cx="1183337" cy="461665"/>
          </a:xfrm>
          <a:prstGeom prst="rect">
            <a:avLst/>
          </a:prstGeom>
          <a:noFill/>
        </p:spPr>
        <p:txBody>
          <a:bodyPr wrap="none" rtlCol="0">
            <a:spAutoFit/>
          </a:bodyPr>
          <a:lstStyle/>
          <a:p>
            <a:r>
              <a:rPr lang="nb-NO" sz="2400" dirty="0">
                <a:solidFill>
                  <a:schemeClr val="accent3"/>
                </a:solidFill>
              </a:rPr>
              <a:t>Bilde 2: </a:t>
            </a:r>
          </a:p>
        </p:txBody>
      </p:sp>
      <p:sp>
        <p:nvSpPr>
          <p:cNvPr id="8" name="Rektangel 7"/>
          <p:cNvSpPr/>
          <p:nvPr/>
        </p:nvSpPr>
        <p:spPr>
          <a:xfrm>
            <a:off x="386869" y="1930003"/>
            <a:ext cx="1374735" cy="461665"/>
          </a:xfrm>
          <a:prstGeom prst="rect">
            <a:avLst/>
          </a:prstGeom>
        </p:spPr>
        <p:txBody>
          <a:bodyPr wrap="square">
            <a:spAutoFit/>
          </a:bodyPr>
          <a:lstStyle/>
          <a:p>
            <a:r>
              <a:rPr lang="nb-NO" sz="2400" dirty="0">
                <a:solidFill>
                  <a:schemeClr val="accent3"/>
                </a:solidFill>
              </a:rPr>
              <a:t>Bilde 1: </a:t>
            </a:r>
          </a:p>
        </p:txBody>
      </p:sp>
    </p:spTree>
    <p:extLst>
      <p:ext uri="{BB962C8B-B14F-4D97-AF65-F5344CB8AC3E}">
        <p14:creationId xmlns:p14="http://schemas.microsoft.com/office/powerpoint/2010/main" val="200742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a:t>Hvordan besvare via Visma Flyt Skole</a:t>
            </a:r>
          </a:p>
        </p:txBody>
      </p:sp>
      <p:sp>
        <p:nvSpPr>
          <p:cNvPr id="3" name="Plassholder for innhold 2"/>
          <p:cNvSpPr>
            <a:spLocks noGrp="1"/>
          </p:cNvSpPr>
          <p:nvPr>
            <p:ph sz="quarter" idx="10"/>
          </p:nvPr>
        </p:nvSpPr>
        <p:spPr>
          <a:xfrm>
            <a:off x="613111" y="1019506"/>
            <a:ext cx="10365317" cy="5394693"/>
          </a:xfrm>
        </p:spPr>
        <p:txBody>
          <a:bodyPr>
            <a:normAutofit/>
          </a:bodyPr>
          <a:lstStyle/>
          <a:p>
            <a:r>
              <a:rPr lang="nb-NO" sz="2667" dirty="0"/>
              <a:t>Kryss av 1. valg, 2. valg og 3.valg. </a:t>
            </a:r>
          </a:p>
          <a:p>
            <a:r>
              <a:rPr lang="nb-NO" sz="2667" dirty="0"/>
              <a:t>Legg inn eventuelle kommentarer </a:t>
            </a:r>
          </a:p>
          <a:p>
            <a:r>
              <a:rPr lang="nb-NO" sz="2667" dirty="0"/>
              <a:t>Tykk lagre </a:t>
            </a:r>
          </a:p>
        </p:txBody>
      </p:sp>
      <p:pic>
        <p:nvPicPr>
          <p:cNvPr id="4" name="Bilde 3"/>
          <p:cNvPicPr>
            <a:picLocks noChangeAspect="1"/>
          </p:cNvPicPr>
          <p:nvPr/>
        </p:nvPicPr>
        <p:blipFill>
          <a:blip r:embed="rId3"/>
          <a:stretch>
            <a:fillRect/>
          </a:stretch>
        </p:blipFill>
        <p:spPr>
          <a:xfrm>
            <a:off x="8308157" y="25705"/>
            <a:ext cx="3883843" cy="6832295"/>
          </a:xfrm>
          <a:prstGeom prst="rect">
            <a:avLst/>
          </a:prstGeom>
        </p:spPr>
      </p:pic>
    </p:spTree>
    <p:extLst>
      <p:ext uri="{BB962C8B-B14F-4D97-AF65-F5344CB8AC3E}">
        <p14:creationId xmlns:p14="http://schemas.microsoft.com/office/powerpoint/2010/main" val="6839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a:t>Hvordan besvare via </a:t>
            </a:r>
            <a:r>
              <a:rPr lang="nb-NO" sz="3200" dirty="0" err="1"/>
              <a:t>MinSkole</a:t>
            </a:r>
            <a:r>
              <a:rPr lang="nb-NO" sz="3200" dirty="0"/>
              <a:t> </a:t>
            </a:r>
            <a:r>
              <a:rPr lang="nb-NO" sz="3200" dirty="0" err="1"/>
              <a:t>Appen</a:t>
            </a:r>
            <a:endParaRPr lang="nb-NO" sz="3200" dirty="0"/>
          </a:p>
        </p:txBody>
      </p:sp>
      <p:sp>
        <p:nvSpPr>
          <p:cNvPr id="3" name="Plassholder for innhold 2"/>
          <p:cNvSpPr>
            <a:spLocks noGrp="1"/>
          </p:cNvSpPr>
          <p:nvPr>
            <p:ph sz="quarter" idx="10"/>
          </p:nvPr>
        </p:nvSpPr>
        <p:spPr>
          <a:xfrm>
            <a:off x="613111" y="1019506"/>
            <a:ext cx="10365317" cy="5394693"/>
          </a:xfrm>
        </p:spPr>
        <p:txBody>
          <a:bodyPr>
            <a:normAutofit/>
          </a:bodyPr>
          <a:lstStyle/>
          <a:p>
            <a:pPr marL="0" indent="0">
              <a:buNone/>
            </a:pPr>
            <a:r>
              <a:rPr lang="nb-NO" sz="2400" b="1" dirty="0"/>
              <a:t>Hvis du mangler appen på mobil telefon, les her om hvordan den kan lastes ned: </a:t>
            </a:r>
            <a:r>
              <a:rPr lang="nb-NO" sz="2400" dirty="0">
                <a:hlinkClick r:id="rId3"/>
              </a:rPr>
              <a:t>https://www.nittedal.kommune.no/aktuelt/minskoleapp--kommunikasjon-hjem-skole/</a:t>
            </a:r>
            <a:endParaRPr lang="nb-NO" sz="2400" dirty="0"/>
          </a:p>
          <a:p>
            <a:pPr marL="0" indent="0">
              <a:buNone/>
            </a:pPr>
            <a:endParaRPr lang="nb-NO" sz="2400" b="1" dirty="0"/>
          </a:p>
          <a:p>
            <a:pPr marL="0" indent="0">
              <a:buNone/>
            </a:pPr>
            <a:r>
              <a:rPr lang="nb-NO" sz="2400" b="1" dirty="0"/>
              <a:t>Foresatte vil motta et varsel når det er klart for besvarelse. </a:t>
            </a:r>
          </a:p>
          <a:p>
            <a:pPr marL="0" indent="0">
              <a:buNone/>
            </a:pPr>
            <a:r>
              <a:rPr lang="nb-NO" sz="2400" b="1" dirty="0"/>
              <a:t> </a:t>
            </a:r>
          </a:p>
          <a:p>
            <a:pPr marL="0" indent="0">
              <a:buNone/>
            </a:pPr>
            <a:r>
              <a:rPr lang="nb-NO" sz="2400" b="1" dirty="0"/>
              <a:t>Trykk på linken via den første skjermbildet:</a:t>
            </a:r>
          </a:p>
          <a:p>
            <a:pPr marL="0" indent="0">
              <a:buNone/>
            </a:pPr>
            <a:endParaRPr lang="nb-NO" sz="2400" b="1" dirty="0"/>
          </a:p>
          <a:p>
            <a:pPr marL="0" indent="0">
              <a:buNone/>
            </a:pPr>
            <a:endParaRPr lang="nb-NO" dirty="0"/>
          </a:p>
        </p:txBody>
      </p:sp>
      <p:pic>
        <p:nvPicPr>
          <p:cNvPr id="4" name="Bil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83351" y="3478925"/>
            <a:ext cx="2137213" cy="3799489"/>
          </a:xfrm>
          <a:prstGeom prst="rect">
            <a:avLst/>
          </a:prstGeom>
        </p:spPr>
      </p:pic>
    </p:spTree>
    <p:extLst>
      <p:ext uri="{BB962C8B-B14F-4D97-AF65-F5344CB8AC3E}">
        <p14:creationId xmlns:p14="http://schemas.microsoft.com/office/powerpoint/2010/main" val="26523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2233" y="71848"/>
            <a:ext cx="10366712" cy="695083"/>
          </a:xfrm>
        </p:spPr>
        <p:txBody>
          <a:bodyPr/>
          <a:lstStyle/>
          <a:p>
            <a:r>
              <a:rPr lang="nb-NO" sz="3200" dirty="0"/>
              <a:t>Hvordan besvare via </a:t>
            </a:r>
            <a:r>
              <a:rPr lang="nb-NO" sz="3200" dirty="0" err="1"/>
              <a:t>MinSkole</a:t>
            </a:r>
            <a:r>
              <a:rPr lang="nb-NO" sz="3200" dirty="0"/>
              <a:t> </a:t>
            </a:r>
            <a:r>
              <a:rPr lang="nb-NO" sz="3200" dirty="0" err="1"/>
              <a:t>appen</a:t>
            </a:r>
            <a:endParaRPr lang="nb-NO" sz="3200" dirty="0"/>
          </a:p>
        </p:txBody>
      </p:sp>
      <p:sp>
        <p:nvSpPr>
          <p:cNvPr id="3" name="Plassholder for innhold 2"/>
          <p:cNvSpPr>
            <a:spLocks noGrp="1"/>
          </p:cNvSpPr>
          <p:nvPr>
            <p:ph sz="quarter" idx="10"/>
          </p:nvPr>
        </p:nvSpPr>
        <p:spPr>
          <a:xfrm>
            <a:off x="413415" y="793029"/>
            <a:ext cx="10365317" cy="5168900"/>
          </a:xfrm>
        </p:spPr>
        <p:txBody>
          <a:bodyPr>
            <a:normAutofit/>
          </a:bodyPr>
          <a:lstStyle/>
          <a:p>
            <a:pPr marL="365751" lvl="1" indent="0">
              <a:buNone/>
            </a:pPr>
            <a:r>
              <a:rPr lang="nb-NO" sz="2667" dirty="0"/>
              <a:t>Kryss av 1. valg, 2. valg og 3. valg</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938" y="978152"/>
            <a:ext cx="3307415" cy="5879848"/>
          </a:xfrm>
          <a:prstGeom prst="rect">
            <a:avLst/>
          </a:prstGeom>
        </p:spPr>
      </p:pic>
    </p:spTree>
    <p:extLst>
      <p:ext uri="{BB962C8B-B14F-4D97-AF65-F5344CB8AC3E}">
        <p14:creationId xmlns:p14="http://schemas.microsoft.com/office/powerpoint/2010/main" val="166909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2233" y="71848"/>
            <a:ext cx="10366712" cy="695083"/>
          </a:xfrm>
        </p:spPr>
        <p:txBody>
          <a:bodyPr/>
          <a:lstStyle/>
          <a:p>
            <a:r>
              <a:rPr lang="nb-NO" sz="3200" dirty="0"/>
              <a:t>Hvordan besvare via </a:t>
            </a:r>
            <a:r>
              <a:rPr lang="nb-NO" sz="3200" dirty="0" err="1"/>
              <a:t>MinSkole</a:t>
            </a:r>
            <a:r>
              <a:rPr lang="nb-NO" sz="3200" dirty="0"/>
              <a:t> </a:t>
            </a:r>
            <a:r>
              <a:rPr lang="nb-NO" sz="3200" dirty="0" err="1"/>
              <a:t>appen</a:t>
            </a:r>
            <a:endParaRPr lang="nb-NO" sz="3200" dirty="0"/>
          </a:p>
        </p:txBody>
      </p:sp>
      <p:sp>
        <p:nvSpPr>
          <p:cNvPr id="3" name="Plassholder for innhold 2"/>
          <p:cNvSpPr>
            <a:spLocks noGrp="1"/>
          </p:cNvSpPr>
          <p:nvPr>
            <p:ph sz="quarter" idx="10"/>
          </p:nvPr>
        </p:nvSpPr>
        <p:spPr>
          <a:xfrm>
            <a:off x="413415" y="793029"/>
            <a:ext cx="10365317" cy="5168900"/>
          </a:xfrm>
        </p:spPr>
        <p:txBody>
          <a:bodyPr>
            <a:normAutofit/>
          </a:bodyPr>
          <a:lstStyle/>
          <a:p>
            <a:pPr marL="365751" lvl="1" indent="0">
              <a:buNone/>
            </a:pPr>
            <a:r>
              <a:rPr lang="nb-NO" sz="2667" dirty="0"/>
              <a:t>Etter at tre valg er utført og trykk på send inn: </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204" y="1481959"/>
            <a:ext cx="3124529" cy="5554717"/>
          </a:xfrm>
          <a:prstGeom prst="rect">
            <a:avLst/>
          </a:prstGeom>
        </p:spPr>
      </p:pic>
    </p:spTree>
    <p:extLst>
      <p:ext uri="{BB962C8B-B14F-4D97-AF65-F5344CB8AC3E}">
        <p14:creationId xmlns:p14="http://schemas.microsoft.com/office/powerpoint/2010/main" val="75272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a:xfrm>
            <a:off x="925731" y="3502027"/>
            <a:ext cx="10148669" cy="2678640"/>
          </a:xfrm>
        </p:spPr>
        <p:txBody>
          <a:bodyPr/>
          <a:lstStyle/>
          <a:p>
            <a:r>
              <a:rPr lang="nb-NO" dirty="0"/>
              <a:t>Hvis du har spørsmål om valgene, så ta kontakt med oss:</a:t>
            </a:r>
          </a:p>
          <a:p>
            <a:r>
              <a:rPr lang="nb-NO" dirty="0"/>
              <a:t>kjell.oygard@nittedal.kommune.no  (</a:t>
            </a:r>
            <a:r>
              <a:rPr lang="nb-NO" dirty="0" err="1"/>
              <a:t>konst.rektor</a:t>
            </a:r>
            <a:r>
              <a:rPr lang="nb-NO" dirty="0"/>
              <a:t>)</a:t>
            </a:r>
          </a:p>
          <a:p>
            <a:r>
              <a:rPr lang="nb-NO" dirty="0">
                <a:hlinkClick r:id="rId2">
                  <a:extLst>
                    <a:ext uri="{A12FA001-AC4F-418D-AE19-62706E023703}">
                      <ahyp:hlinkClr xmlns:ahyp="http://schemas.microsoft.com/office/drawing/2018/hyperlinkcolor" val="tx"/>
                    </a:ext>
                  </a:extLst>
                </a:hlinkClick>
              </a:rPr>
              <a:t>berit.gigstad@nittedal.kommune.no</a:t>
            </a:r>
            <a:r>
              <a:rPr lang="nb-NO" dirty="0"/>
              <a:t> (inspektør)</a:t>
            </a:r>
          </a:p>
          <a:p>
            <a:r>
              <a:rPr lang="nb-NO" dirty="0"/>
              <a:t>nina.tommerbakken@nittedal.kommune.no (rådgiver) </a:t>
            </a:r>
          </a:p>
        </p:txBody>
      </p:sp>
    </p:spTree>
    <p:extLst>
      <p:ext uri="{BB962C8B-B14F-4D97-AF65-F5344CB8AC3E}">
        <p14:creationId xmlns:p14="http://schemas.microsoft.com/office/powerpoint/2010/main" val="189723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05973" y="429332"/>
            <a:ext cx="11558016" cy="5571744"/>
          </a:xfrm>
        </p:spPr>
        <p:txBody>
          <a:bodyPr/>
          <a:lstStyle/>
          <a:p>
            <a:r>
              <a:rPr lang="nb-NO" dirty="0"/>
              <a:t>Overgang for 8.klasse elevene: </a:t>
            </a:r>
          </a:p>
        </p:txBody>
      </p:sp>
      <p:sp>
        <p:nvSpPr>
          <p:cNvPr id="3" name="Undertittel 2"/>
          <p:cNvSpPr>
            <a:spLocks noGrp="1"/>
          </p:cNvSpPr>
          <p:nvPr>
            <p:ph type="subTitle" idx="1"/>
          </p:nvPr>
        </p:nvSpPr>
        <p:spPr>
          <a:xfrm>
            <a:off x="1121575" y="1976941"/>
            <a:ext cx="8534400" cy="1219200"/>
          </a:xfrm>
        </p:spPr>
        <p:txBody>
          <a:bodyPr/>
          <a:lstStyle/>
          <a:p>
            <a:pPr marL="609585" indent="-609585">
              <a:buFontTx/>
              <a:buChar char="-"/>
            </a:pPr>
            <a:r>
              <a:rPr lang="nb-NO" sz="2933" dirty="0"/>
              <a:t>Flere lærere å forholde seg til </a:t>
            </a:r>
          </a:p>
          <a:p>
            <a:pPr marL="609585" indent="-609585">
              <a:buFontTx/>
              <a:buChar char="-"/>
            </a:pPr>
            <a:r>
              <a:rPr lang="nb-NO" sz="2933" dirty="0"/>
              <a:t>Halvårsvurdering med karakterer, også i orden og oppførsel</a:t>
            </a:r>
          </a:p>
          <a:p>
            <a:pPr marL="609585" indent="-609585">
              <a:buFontTx/>
              <a:buChar char="-"/>
            </a:pPr>
            <a:r>
              <a:rPr lang="nb-NO" sz="2933" dirty="0"/>
              <a:t>Bruker Office 365, teams og </a:t>
            </a:r>
            <a:r>
              <a:rPr lang="nb-NO" sz="2933" dirty="0" err="1"/>
              <a:t>one</a:t>
            </a:r>
            <a:r>
              <a:rPr lang="nb-NO" sz="2933" dirty="0"/>
              <a:t> note. </a:t>
            </a:r>
          </a:p>
          <a:p>
            <a:pPr marL="609585" indent="-609585">
              <a:buFontTx/>
              <a:buChar char="-"/>
            </a:pPr>
            <a:r>
              <a:rPr lang="nb-NO" sz="2933" dirty="0"/>
              <a:t>Mange nye klassekamerater</a:t>
            </a:r>
          </a:p>
          <a:p>
            <a:pPr marL="609585" indent="-609585">
              <a:buFontTx/>
              <a:buChar char="-"/>
            </a:pPr>
            <a:r>
              <a:rPr lang="nb-NO" sz="2933" dirty="0"/>
              <a:t>Pubertet!</a:t>
            </a:r>
          </a:p>
        </p:txBody>
      </p:sp>
    </p:spTree>
    <p:extLst>
      <p:ext uri="{BB962C8B-B14F-4D97-AF65-F5344CB8AC3E}">
        <p14:creationId xmlns:p14="http://schemas.microsoft.com/office/powerpoint/2010/main" val="6247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05973" y="649465"/>
            <a:ext cx="11558016" cy="5571744"/>
          </a:xfrm>
        </p:spPr>
        <p:txBody>
          <a:bodyPr/>
          <a:lstStyle/>
          <a:p>
            <a:r>
              <a:rPr lang="nb-NO" dirty="0"/>
              <a:t>Kommunikasjon med foreldre:</a:t>
            </a:r>
          </a:p>
        </p:txBody>
      </p:sp>
      <p:sp>
        <p:nvSpPr>
          <p:cNvPr id="3" name="Undertittel 2"/>
          <p:cNvSpPr>
            <a:spLocks noGrp="1"/>
          </p:cNvSpPr>
          <p:nvPr>
            <p:ph type="subTitle" idx="1"/>
          </p:nvPr>
        </p:nvSpPr>
        <p:spPr>
          <a:xfrm>
            <a:off x="1240108" y="2231971"/>
            <a:ext cx="8534400" cy="1219200"/>
          </a:xfrm>
        </p:spPr>
        <p:txBody>
          <a:bodyPr/>
          <a:lstStyle/>
          <a:p>
            <a:pPr marL="609585" indent="-609585">
              <a:buFontTx/>
              <a:buChar char="-"/>
            </a:pPr>
            <a:r>
              <a:rPr lang="nb-NO" dirty="0"/>
              <a:t>Li skole bruker Visma Flyt Skole</a:t>
            </a:r>
          </a:p>
          <a:p>
            <a:pPr marL="609585" indent="-609585">
              <a:buFontTx/>
              <a:buChar char="-"/>
            </a:pPr>
            <a:r>
              <a:rPr lang="nb-NO" dirty="0"/>
              <a:t>Last ned foreldre-appen «min skole» Vi bruker Visma Flyt Skole til å velge valgfag og fremmedspråk. </a:t>
            </a:r>
          </a:p>
        </p:txBody>
      </p:sp>
    </p:spTree>
    <p:extLst>
      <p:ext uri="{BB962C8B-B14F-4D97-AF65-F5344CB8AC3E}">
        <p14:creationId xmlns:p14="http://schemas.microsoft.com/office/powerpoint/2010/main" val="16962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914400" y="1662631"/>
            <a:ext cx="10363200" cy="3434303"/>
          </a:xfrm>
        </p:spPr>
        <p:txBody>
          <a:bodyPr/>
          <a:lstStyle/>
          <a:p>
            <a:r>
              <a:rPr lang="nb-NO" dirty="0"/>
              <a:t>Klassesammensetning</a:t>
            </a:r>
            <a:br>
              <a:rPr lang="nb-NO" dirty="0"/>
            </a:br>
            <a:br>
              <a:rPr lang="nb-NO" sz="3200" dirty="0"/>
            </a:br>
            <a:r>
              <a:rPr lang="nb-NO" sz="3200" b="0" dirty="0"/>
              <a:t>- Li skole bestemmer sammensetningen etter innspill fra barneskolene</a:t>
            </a:r>
            <a:br>
              <a:rPr lang="nb-NO" sz="3200" b="0" dirty="0"/>
            </a:br>
            <a:r>
              <a:rPr lang="nb-NO" sz="3200" b="0" dirty="0"/>
              <a:t>- Målet er å skape gode læringsfelleskap</a:t>
            </a:r>
            <a:br>
              <a:rPr lang="nb-NO" sz="3200" b="0" dirty="0"/>
            </a:br>
            <a:r>
              <a:rPr lang="nb-NO" sz="3200" b="0" dirty="0"/>
              <a:t>- Vi vil ha jevnest fordeling av gutter og jenter i de ulike klassene</a:t>
            </a:r>
            <a:br>
              <a:rPr lang="nb-NO" sz="3200" dirty="0"/>
            </a:br>
            <a:r>
              <a:rPr lang="nb-NO" sz="3200" dirty="0"/>
              <a:t>- Obs </a:t>
            </a:r>
            <a:r>
              <a:rPr lang="nb-NO" sz="3200" dirty="0" err="1"/>
              <a:t>obs</a:t>
            </a:r>
            <a:r>
              <a:rPr lang="nb-NO" sz="3200" dirty="0"/>
              <a:t>: Vi gjør ingen endringer av klassene i etterkant! </a:t>
            </a:r>
            <a:br>
              <a:rPr lang="nb-NO" sz="3200" dirty="0"/>
            </a:br>
            <a:br>
              <a:rPr lang="nb-NO" sz="3200" dirty="0"/>
            </a:br>
            <a:r>
              <a:rPr lang="nb-NO" sz="3200" dirty="0"/>
              <a:t> </a:t>
            </a:r>
          </a:p>
        </p:txBody>
      </p:sp>
    </p:spTree>
    <p:extLst>
      <p:ext uri="{BB962C8B-B14F-4D97-AF65-F5344CB8AC3E}">
        <p14:creationId xmlns:p14="http://schemas.microsoft.com/office/powerpoint/2010/main" val="9515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914400" y="1662631"/>
            <a:ext cx="10363200" cy="3434303"/>
          </a:xfrm>
        </p:spPr>
        <p:txBody>
          <a:bodyPr/>
          <a:lstStyle/>
          <a:p>
            <a:r>
              <a:rPr lang="nb-NO" dirty="0"/>
              <a:t>God start!</a:t>
            </a:r>
            <a:br>
              <a:rPr lang="nb-NO" dirty="0"/>
            </a:br>
            <a:br>
              <a:rPr lang="nb-NO" sz="3200" dirty="0"/>
            </a:br>
            <a:r>
              <a:rPr lang="nb-NO" sz="3200" b="0" dirty="0"/>
              <a:t>Eget opplegg for å skape godt læringsmiljø på trinnet.</a:t>
            </a:r>
            <a:br>
              <a:rPr lang="nb-NO" sz="3200" b="0" dirty="0"/>
            </a:br>
            <a:r>
              <a:rPr lang="nb-NO" sz="3200" b="0" dirty="0"/>
              <a:t>Bli kjent aktiviteter, en dag på </a:t>
            </a:r>
            <a:r>
              <a:rPr lang="nb-NO" sz="3200" b="0" dirty="0" err="1"/>
              <a:t>Glittre</a:t>
            </a:r>
            <a:r>
              <a:rPr lang="nb-NO" sz="3200" b="0" dirty="0"/>
              <a:t> gård o.l.</a:t>
            </a:r>
            <a:br>
              <a:rPr lang="nb-NO" sz="3200" b="0" dirty="0"/>
            </a:br>
            <a:br>
              <a:rPr lang="nb-NO" sz="3200" b="0" dirty="0"/>
            </a:br>
            <a:r>
              <a:rPr lang="nb-NO" sz="3200" b="0" dirty="0"/>
              <a:t>Li skole er MOT-skole fra 2022.</a:t>
            </a:r>
            <a:br>
              <a:rPr lang="nb-NO" sz="3200" b="0" dirty="0"/>
            </a:br>
            <a:r>
              <a:rPr lang="nb-NO" sz="3200" b="0" dirty="0"/>
              <a:t>-forebygger og motvirker samfunnsutfordringer som bl.a. mobbing og psykisk helse </a:t>
            </a:r>
            <a:endParaRPr lang="nb-NO" sz="3200" dirty="0"/>
          </a:p>
        </p:txBody>
      </p:sp>
    </p:spTree>
    <p:extLst>
      <p:ext uri="{BB962C8B-B14F-4D97-AF65-F5344CB8AC3E}">
        <p14:creationId xmlns:p14="http://schemas.microsoft.com/office/powerpoint/2010/main" val="12481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8"/>
          <p:cNvPicPr>
            <a:picLocks noChangeAspect="1"/>
          </p:cNvPicPr>
          <p:nvPr/>
        </p:nvPicPr>
        <p:blipFill rotWithShape="1">
          <a:blip r:embed="rId2">
            <a:extLst>
              <a:ext uri="{28A0092B-C50C-407E-A947-70E740481C1C}">
                <a14:useLocalDpi xmlns:a14="http://schemas.microsoft.com/office/drawing/2010/main" val="0"/>
              </a:ext>
            </a:extLst>
          </a:blip>
          <a:srcRect t="23180"/>
          <a:stretch/>
        </p:blipFill>
        <p:spPr>
          <a:xfrm>
            <a:off x="0" y="-79667"/>
            <a:ext cx="12192000" cy="7024409"/>
          </a:xfrm>
          <a:prstGeom prst="rect">
            <a:avLst/>
          </a:prstGeom>
        </p:spPr>
      </p:pic>
      <p:sp>
        <p:nvSpPr>
          <p:cNvPr id="2" name="Tittel 1"/>
          <p:cNvSpPr>
            <a:spLocks noGrp="1"/>
          </p:cNvSpPr>
          <p:nvPr>
            <p:ph type="ctrTitle"/>
          </p:nvPr>
        </p:nvSpPr>
        <p:spPr>
          <a:xfrm>
            <a:off x="1045029" y="601472"/>
            <a:ext cx="10559915" cy="5608320"/>
          </a:xfrm>
        </p:spPr>
        <p:txBody>
          <a:bodyPr/>
          <a:lstStyle/>
          <a:p>
            <a:r>
              <a:rPr lang="nb-NO" dirty="0"/>
              <a:t>Tidsplan: </a:t>
            </a:r>
            <a:br>
              <a:rPr lang="nb-NO" dirty="0"/>
            </a:br>
            <a:br>
              <a:rPr lang="nb-NO" sz="3200" dirty="0"/>
            </a:br>
            <a:r>
              <a:rPr lang="nb-NO" sz="3200" dirty="0"/>
              <a:t>Onsdag 12.april: Siste frist for å velge språkfag og valgfag</a:t>
            </a:r>
            <a:br>
              <a:rPr lang="nb-NO" sz="3200" dirty="0"/>
            </a:br>
            <a:br>
              <a:rPr lang="nb-NO" sz="3200" dirty="0"/>
            </a:br>
            <a:r>
              <a:rPr lang="nb-NO" sz="3200" dirty="0"/>
              <a:t>Fredag 02.juni kl. 1330: Offentliggjøring av nye klasser</a:t>
            </a:r>
            <a:br>
              <a:rPr lang="nb-NO" sz="3200" dirty="0"/>
            </a:br>
            <a:br>
              <a:rPr lang="nb-NO" sz="3200" dirty="0"/>
            </a:br>
            <a:r>
              <a:rPr lang="nb-NO" sz="3200" dirty="0"/>
              <a:t>Mandag 12.juni: Besøksdag på Li. Hilse på ny lærer og nye klassekamerater.  </a:t>
            </a:r>
            <a:br>
              <a:rPr lang="nb-NO" sz="3200" dirty="0"/>
            </a:br>
            <a:br>
              <a:rPr lang="nb-NO" sz="3200" dirty="0"/>
            </a:br>
            <a:r>
              <a:rPr lang="nb-NO" sz="3200" dirty="0"/>
              <a:t>August 2023: Foreldremøte 8.trinn med valg av FAU og klassekontakter</a:t>
            </a:r>
          </a:p>
        </p:txBody>
      </p:sp>
    </p:spTree>
    <p:extLst>
      <p:ext uri="{BB962C8B-B14F-4D97-AF65-F5344CB8AC3E}">
        <p14:creationId xmlns:p14="http://schemas.microsoft.com/office/powerpoint/2010/main" val="423943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2397</Words>
  <Application>Microsoft Office PowerPoint</Application>
  <PresentationFormat>Widescreen</PresentationFormat>
  <Paragraphs>261</Paragraphs>
  <Slides>48</Slides>
  <Notes>10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48</vt:i4>
      </vt:variant>
    </vt:vector>
  </HeadingPairs>
  <TitlesOfParts>
    <vt:vector size="56" baseType="lpstr">
      <vt:lpstr>Arial</vt:lpstr>
      <vt:lpstr>Calibri</vt:lpstr>
      <vt:lpstr>Calibri Light</vt:lpstr>
      <vt:lpstr>Open Sans</vt:lpstr>
      <vt:lpstr>Segoe UI Emoji</vt:lpstr>
      <vt:lpstr>system-ui</vt:lpstr>
      <vt:lpstr>Wingdings</vt:lpstr>
      <vt:lpstr>Office-tema</vt:lpstr>
      <vt:lpstr>Velkommen til foreldremøte for neste års 8.trinn </vt:lpstr>
      <vt:lpstr>Agenda: </vt:lpstr>
      <vt:lpstr>Neste års 8.trinn</vt:lpstr>
      <vt:lpstr>Li skole</vt:lpstr>
      <vt:lpstr>Overgang for 8.klasse elevene: </vt:lpstr>
      <vt:lpstr>Kommunikasjon med foreldre:</vt:lpstr>
      <vt:lpstr>Klassesammensetning  - Li skole bestemmer sammensetningen etter innspill fra barneskolene - Målet er å skape gode læringsfelleskap - Vi vil ha jevnest fordeling av gutter og jenter i de ulike klassene - Obs obs: Vi gjør ingen endringer av klassene i etterkant!    </vt:lpstr>
      <vt:lpstr>God start!  Eget opplegg for å skape godt læringsmiljø på trinnet. Bli kjent aktiviteter, en dag på Glittre gård o.l.  Li skole er MOT-skole fra 2022. -forebygger og motvirker samfunnsutfordringer som bl.a. mobbing og psykisk helse </vt:lpstr>
      <vt:lpstr>Tidsplan:   Onsdag 12.april: Siste frist for å velge språkfag og valgfag  Fredag 02.juni kl. 1330: Offentliggjøring av nye klasser  Mandag 12.juni: Besøksdag på Li. Hilse på ny lærer og nye klassekamerater.    August 2023: Foreldremøte 8.trinn med valg av FAU og klassekontakter</vt:lpstr>
      <vt:lpstr>FAU</vt:lpstr>
      <vt:lpstr> HUSK FRISTEN FOR Å VELGE BÅDE SPRÅK OG VALGFAG  12.april 2023</vt:lpstr>
      <vt:lpstr>Valg av fremmedspråk og fordypning</vt:lpstr>
      <vt:lpstr>Hva kan du velge?</vt:lpstr>
      <vt:lpstr>Vurdering</vt:lpstr>
      <vt:lpstr>Kan du ombestemme deg?</vt:lpstr>
      <vt:lpstr>Hvorfor velge tysk, fransk eller spansk?</vt:lpstr>
      <vt:lpstr>TYSK</vt:lpstr>
      <vt:lpstr>FRANSK</vt:lpstr>
      <vt:lpstr>SPANSK</vt:lpstr>
      <vt:lpstr>Hva må du tenke på før du velger et fremmedspråk?</vt:lpstr>
      <vt:lpstr>FORDYPNING I ENGELSK</vt:lpstr>
      <vt:lpstr>ARBEIDSLIVSFAG</vt:lpstr>
      <vt:lpstr>HVORDAN VELGE?</vt:lpstr>
      <vt:lpstr>Overgangen til videregående skole</vt:lpstr>
      <vt:lpstr>Overgangen til videregående skole</vt:lpstr>
      <vt:lpstr>Overgangen til videregående skole</vt:lpstr>
      <vt:lpstr>Overgangen til videregående skole</vt:lpstr>
      <vt:lpstr>Valgfag Li skole</vt:lpstr>
      <vt:lpstr>Valgfag</vt:lpstr>
      <vt:lpstr>Valgfag  VURDERING  </vt:lpstr>
      <vt:lpstr>Hvordan velge?</vt:lpstr>
      <vt:lpstr>Medier og kommunikasjon</vt:lpstr>
      <vt:lpstr>Produksjon for scene</vt:lpstr>
      <vt:lpstr>Fysisk aktivitet og helse</vt:lpstr>
      <vt:lpstr>Design og redesign</vt:lpstr>
      <vt:lpstr>Utvikling av produkter og tjenester</vt:lpstr>
      <vt:lpstr>Innsats for andre</vt:lpstr>
      <vt:lpstr>Natur- miljø og friluftsliv</vt:lpstr>
      <vt:lpstr>Programmering</vt:lpstr>
      <vt:lpstr>LYKKE TIL MED VALGET!</vt:lpstr>
      <vt:lpstr>SPØRSMÅL?</vt:lpstr>
      <vt:lpstr>Hvordan besvare via Visma Flyt Skole</vt:lpstr>
      <vt:lpstr>Hvordan besvare via Visma Flyt Skole</vt:lpstr>
      <vt:lpstr>Hvordan besvare via Visma Flyt Skole</vt:lpstr>
      <vt:lpstr>Hvordan besvare via MinSkole Appen</vt:lpstr>
      <vt:lpstr>Hvordan besvare via MinSkole appen</vt:lpstr>
      <vt:lpstr>Hvordan besvare via MinSkole appen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 av fremmedspråk og fordypning</dc:title>
  <dc:creator>Nina Tømmerbakken</dc:creator>
  <cp:lastModifiedBy>Berit Gigstad</cp:lastModifiedBy>
  <cp:revision>6</cp:revision>
  <dcterms:created xsi:type="dcterms:W3CDTF">2021-03-17T08:22:11Z</dcterms:created>
  <dcterms:modified xsi:type="dcterms:W3CDTF">2023-03-30T06:40:40Z</dcterms:modified>
</cp:coreProperties>
</file>